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3" r:id="rId2"/>
    <p:sldId id="257" r:id="rId3"/>
    <p:sldId id="258" r:id="rId4"/>
    <p:sldId id="259" r:id="rId5"/>
    <p:sldId id="260" r:id="rId6"/>
    <p:sldId id="1553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433300" cy="6997700"/>
  <p:notesSz cx="12433300" cy="69977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02" y="27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04215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7B1AD-38B2-4EDE-8827-D74E19DA29FE}" type="datetimeFigureOut">
              <a:rPr lang="de-DE" smtClean="0"/>
              <a:t>08.04.2019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17975" y="874713"/>
            <a:ext cx="4197350" cy="236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43013" y="3367088"/>
            <a:ext cx="9947275" cy="2755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4215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CCE6B-A33A-4D24-9190-6451C897FF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5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2973" y="2169287"/>
            <a:ext cx="10573703" cy="14695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65947" y="3918712"/>
            <a:ext cx="8707755" cy="174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1982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6419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387024" y="521867"/>
            <a:ext cx="415648" cy="117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92758" y="513307"/>
            <a:ext cx="658495" cy="126364"/>
          </a:xfrm>
          <a:custGeom>
            <a:avLst/>
            <a:gdLst/>
            <a:ahLst/>
            <a:cxnLst/>
            <a:rect l="l" t="t" r="r" b="b"/>
            <a:pathLst>
              <a:path w="658494" h="126365">
                <a:moveTo>
                  <a:pt x="29074" y="8559"/>
                </a:moveTo>
                <a:lnTo>
                  <a:pt x="0" y="8559"/>
                </a:lnTo>
                <a:lnTo>
                  <a:pt x="0" y="124336"/>
                </a:lnTo>
                <a:lnTo>
                  <a:pt x="18709" y="124336"/>
                </a:lnTo>
                <a:lnTo>
                  <a:pt x="18709" y="33476"/>
                </a:lnTo>
                <a:lnTo>
                  <a:pt x="38764" y="33476"/>
                </a:lnTo>
                <a:lnTo>
                  <a:pt x="29074" y="8559"/>
                </a:lnTo>
                <a:close/>
              </a:path>
              <a:path w="658494" h="126365">
                <a:moveTo>
                  <a:pt x="38764" y="33476"/>
                </a:moveTo>
                <a:lnTo>
                  <a:pt x="18963" y="33476"/>
                </a:lnTo>
                <a:lnTo>
                  <a:pt x="55876" y="124336"/>
                </a:lnTo>
                <a:lnTo>
                  <a:pt x="69276" y="124336"/>
                </a:lnTo>
                <a:lnTo>
                  <a:pt x="81194" y="94384"/>
                </a:lnTo>
                <a:lnTo>
                  <a:pt x="62449" y="94384"/>
                </a:lnTo>
                <a:lnTo>
                  <a:pt x="38764" y="33476"/>
                </a:lnTo>
                <a:close/>
              </a:path>
              <a:path w="658494" h="126365">
                <a:moveTo>
                  <a:pt x="126162" y="33476"/>
                </a:moveTo>
                <a:lnTo>
                  <a:pt x="105936" y="33476"/>
                </a:lnTo>
                <a:lnTo>
                  <a:pt x="105936" y="124336"/>
                </a:lnTo>
                <a:lnTo>
                  <a:pt x="126162" y="124336"/>
                </a:lnTo>
                <a:lnTo>
                  <a:pt x="126162" y="33476"/>
                </a:lnTo>
                <a:close/>
              </a:path>
              <a:path w="658494" h="126365">
                <a:moveTo>
                  <a:pt x="126162" y="8559"/>
                </a:moveTo>
                <a:lnTo>
                  <a:pt x="98350" y="8559"/>
                </a:lnTo>
                <a:lnTo>
                  <a:pt x="62956" y="94384"/>
                </a:lnTo>
                <a:lnTo>
                  <a:pt x="81194" y="94384"/>
                </a:lnTo>
                <a:lnTo>
                  <a:pt x="105430" y="33476"/>
                </a:lnTo>
                <a:lnTo>
                  <a:pt x="126162" y="33476"/>
                </a:lnTo>
                <a:lnTo>
                  <a:pt x="126162" y="8559"/>
                </a:lnTo>
                <a:close/>
              </a:path>
              <a:path w="658494" h="126365">
                <a:moveTo>
                  <a:pt x="158525" y="5790"/>
                </a:moveTo>
                <a:lnTo>
                  <a:pt x="151698" y="5790"/>
                </a:lnTo>
                <a:lnTo>
                  <a:pt x="148917" y="7047"/>
                </a:lnTo>
                <a:lnTo>
                  <a:pt x="144112" y="11325"/>
                </a:lnTo>
                <a:lnTo>
                  <a:pt x="143100" y="14094"/>
                </a:lnTo>
                <a:lnTo>
                  <a:pt x="143100" y="20386"/>
                </a:lnTo>
                <a:lnTo>
                  <a:pt x="144112" y="23155"/>
                </a:lnTo>
                <a:lnTo>
                  <a:pt x="146388" y="25168"/>
                </a:lnTo>
                <a:lnTo>
                  <a:pt x="148663" y="27434"/>
                </a:lnTo>
                <a:lnTo>
                  <a:pt x="151698" y="28442"/>
                </a:lnTo>
                <a:lnTo>
                  <a:pt x="158271" y="28442"/>
                </a:lnTo>
                <a:lnTo>
                  <a:pt x="161050" y="27434"/>
                </a:lnTo>
                <a:lnTo>
                  <a:pt x="165854" y="23155"/>
                </a:lnTo>
                <a:lnTo>
                  <a:pt x="166867" y="20386"/>
                </a:lnTo>
                <a:lnTo>
                  <a:pt x="166867" y="14094"/>
                </a:lnTo>
                <a:lnTo>
                  <a:pt x="165854" y="11577"/>
                </a:lnTo>
                <a:lnTo>
                  <a:pt x="161304" y="7047"/>
                </a:lnTo>
                <a:lnTo>
                  <a:pt x="158525" y="5790"/>
                </a:lnTo>
                <a:close/>
              </a:path>
              <a:path w="658494" h="126365">
                <a:moveTo>
                  <a:pt x="164592" y="41277"/>
                </a:moveTo>
                <a:lnTo>
                  <a:pt x="145122" y="41277"/>
                </a:lnTo>
                <a:lnTo>
                  <a:pt x="145122" y="124336"/>
                </a:lnTo>
                <a:lnTo>
                  <a:pt x="164592" y="124336"/>
                </a:lnTo>
                <a:lnTo>
                  <a:pt x="164592" y="41277"/>
                </a:lnTo>
                <a:close/>
              </a:path>
              <a:path w="658494" h="126365">
                <a:moveTo>
                  <a:pt x="227292" y="39264"/>
                </a:moveTo>
                <a:lnTo>
                  <a:pt x="190128" y="52099"/>
                </a:lnTo>
                <a:lnTo>
                  <a:pt x="178497" y="85323"/>
                </a:lnTo>
                <a:lnTo>
                  <a:pt x="179208" y="93853"/>
                </a:lnTo>
                <a:lnTo>
                  <a:pt x="203211" y="123485"/>
                </a:lnTo>
                <a:lnTo>
                  <a:pt x="224763" y="126349"/>
                </a:lnTo>
                <a:lnTo>
                  <a:pt x="229064" y="126097"/>
                </a:lnTo>
                <a:lnTo>
                  <a:pt x="237153" y="124084"/>
                </a:lnTo>
                <a:lnTo>
                  <a:pt x="240691" y="122824"/>
                </a:lnTo>
                <a:lnTo>
                  <a:pt x="243726" y="121063"/>
                </a:lnTo>
                <a:lnTo>
                  <a:pt x="243726" y="110241"/>
                </a:lnTo>
                <a:lnTo>
                  <a:pt x="216421" y="110241"/>
                </a:lnTo>
                <a:lnTo>
                  <a:pt x="210354" y="107975"/>
                </a:lnTo>
                <a:lnTo>
                  <a:pt x="201252" y="98411"/>
                </a:lnTo>
                <a:lnTo>
                  <a:pt x="198723" y="91867"/>
                </a:lnTo>
                <a:lnTo>
                  <a:pt x="198723" y="75003"/>
                </a:lnTo>
                <a:lnTo>
                  <a:pt x="201252" y="68207"/>
                </a:lnTo>
                <a:lnTo>
                  <a:pt x="210860" y="58141"/>
                </a:lnTo>
                <a:lnTo>
                  <a:pt x="216927" y="55624"/>
                </a:lnTo>
                <a:lnTo>
                  <a:pt x="243726" y="55624"/>
                </a:lnTo>
                <a:lnTo>
                  <a:pt x="243726" y="43794"/>
                </a:lnTo>
                <a:lnTo>
                  <a:pt x="241451" y="42537"/>
                </a:lnTo>
                <a:lnTo>
                  <a:pt x="238669" y="41529"/>
                </a:lnTo>
                <a:lnTo>
                  <a:pt x="234877" y="40524"/>
                </a:lnTo>
                <a:lnTo>
                  <a:pt x="231086" y="39768"/>
                </a:lnTo>
                <a:lnTo>
                  <a:pt x="227292" y="39264"/>
                </a:lnTo>
                <a:close/>
              </a:path>
              <a:path w="658494" h="126365">
                <a:moveTo>
                  <a:pt x="243726" y="102941"/>
                </a:moveTo>
                <a:lnTo>
                  <a:pt x="237659" y="106967"/>
                </a:lnTo>
                <a:lnTo>
                  <a:pt x="230580" y="109485"/>
                </a:lnTo>
                <a:lnTo>
                  <a:pt x="227292" y="110241"/>
                </a:lnTo>
                <a:lnTo>
                  <a:pt x="243726" y="110241"/>
                </a:lnTo>
                <a:lnTo>
                  <a:pt x="243726" y="102941"/>
                </a:lnTo>
                <a:close/>
              </a:path>
              <a:path w="658494" h="126365">
                <a:moveTo>
                  <a:pt x="243726" y="55624"/>
                </a:moveTo>
                <a:lnTo>
                  <a:pt x="228051" y="55624"/>
                </a:lnTo>
                <a:lnTo>
                  <a:pt x="231339" y="56380"/>
                </a:lnTo>
                <a:lnTo>
                  <a:pt x="234371" y="57637"/>
                </a:lnTo>
                <a:lnTo>
                  <a:pt x="237659" y="58645"/>
                </a:lnTo>
                <a:lnTo>
                  <a:pt x="240691" y="60406"/>
                </a:lnTo>
                <a:lnTo>
                  <a:pt x="243726" y="62672"/>
                </a:lnTo>
                <a:lnTo>
                  <a:pt x="243726" y="55624"/>
                </a:lnTo>
                <a:close/>
              </a:path>
              <a:path w="658494" h="126365">
                <a:moveTo>
                  <a:pt x="278111" y="41277"/>
                </a:moveTo>
                <a:lnTo>
                  <a:pt x="258645" y="41277"/>
                </a:lnTo>
                <a:lnTo>
                  <a:pt x="258645" y="124336"/>
                </a:lnTo>
                <a:lnTo>
                  <a:pt x="278111" y="124336"/>
                </a:lnTo>
                <a:lnTo>
                  <a:pt x="278111" y="73998"/>
                </a:lnTo>
                <a:lnTo>
                  <a:pt x="279880" y="67955"/>
                </a:lnTo>
                <a:lnTo>
                  <a:pt x="283168" y="63677"/>
                </a:lnTo>
                <a:lnTo>
                  <a:pt x="286453" y="59650"/>
                </a:lnTo>
                <a:lnTo>
                  <a:pt x="290501" y="57637"/>
                </a:lnTo>
                <a:lnTo>
                  <a:pt x="307186" y="57637"/>
                </a:lnTo>
                <a:lnTo>
                  <a:pt x="307186" y="54364"/>
                </a:lnTo>
                <a:lnTo>
                  <a:pt x="278111" y="54364"/>
                </a:lnTo>
                <a:lnTo>
                  <a:pt x="278111" y="41277"/>
                </a:lnTo>
                <a:close/>
              </a:path>
              <a:path w="658494" h="126365">
                <a:moveTo>
                  <a:pt x="307186" y="57637"/>
                </a:moveTo>
                <a:lnTo>
                  <a:pt x="298337" y="57637"/>
                </a:lnTo>
                <a:lnTo>
                  <a:pt x="300612" y="58141"/>
                </a:lnTo>
                <a:lnTo>
                  <a:pt x="302635" y="58645"/>
                </a:lnTo>
                <a:lnTo>
                  <a:pt x="304657" y="59398"/>
                </a:lnTo>
                <a:lnTo>
                  <a:pt x="306176" y="60154"/>
                </a:lnTo>
                <a:lnTo>
                  <a:pt x="307186" y="60910"/>
                </a:lnTo>
                <a:lnTo>
                  <a:pt x="307186" y="57637"/>
                </a:lnTo>
                <a:close/>
              </a:path>
              <a:path w="658494" h="126365">
                <a:moveTo>
                  <a:pt x="302635" y="40020"/>
                </a:moveTo>
                <a:lnTo>
                  <a:pt x="294546" y="40020"/>
                </a:lnTo>
                <a:lnTo>
                  <a:pt x="290248" y="41277"/>
                </a:lnTo>
                <a:lnTo>
                  <a:pt x="286707" y="43794"/>
                </a:lnTo>
                <a:lnTo>
                  <a:pt x="282915" y="46311"/>
                </a:lnTo>
                <a:lnTo>
                  <a:pt x="280387" y="49834"/>
                </a:lnTo>
                <a:lnTo>
                  <a:pt x="278617" y="54364"/>
                </a:lnTo>
                <a:lnTo>
                  <a:pt x="307186" y="54364"/>
                </a:lnTo>
                <a:lnTo>
                  <a:pt x="307186" y="41025"/>
                </a:lnTo>
                <a:lnTo>
                  <a:pt x="305163" y="40524"/>
                </a:lnTo>
                <a:lnTo>
                  <a:pt x="302635" y="40020"/>
                </a:lnTo>
                <a:close/>
              </a:path>
              <a:path w="658494" h="126365">
                <a:moveTo>
                  <a:pt x="352442" y="39264"/>
                </a:moveTo>
                <a:lnTo>
                  <a:pt x="314704" y="57908"/>
                </a:lnTo>
                <a:lnTo>
                  <a:pt x="308198" y="84063"/>
                </a:lnTo>
                <a:lnTo>
                  <a:pt x="308909" y="93361"/>
                </a:lnTo>
                <a:lnTo>
                  <a:pt x="333006" y="123517"/>
                </a:lnTo>
                <a:lnTo>
                  <a:pt x="350419" y="126349"/>
                </a:lnTo>
                <a:lnTo>
                  <a:pt x="359948" y="125633"/>
                </a:lnTo>
                <a:lnTo>
                  <a:pt x="368434" y="123454"/>
                </a:lnTo>
                <a:lnTo>
                  <a:pt x="375877" y="119765"/>
                </a:lnTo>
                <a:lnTo>
                  <a:pt x="382276" y="114519"/>
                </a:lnTo>
                <a:lnTo>
                  <a:pt x="385638" y="110241"/>
                </a:lnTo>
                <a:lnTo>
                  <a:pt x="344099" y="110241"/>
                </a:lnTo>
                <a:lnTo>
                  <a:pt x="338536" y="107975"/>
                </a:lnTo>
                <a:lnTo>
                  <a:pt x="334491" y="103445"/>
                </a:lnTo>
                <a:lnTo>
                  <a:pt x="330700" y="98663"/>
                </a:lnTo>
                <a:lnTo>
                  <a:pt x="328677" y="92119"/>
                </a:lnTo>
                <a:lnTo>
                  <a:pt x="328754" y="74244"/>
                </a:lnTo>
                <a:lnTo>
                  <a:pt x="330700" y="67706"/>
                </a:lnTo>
                <a:lnTo>
                  <a:pt x="334744" y="62924"/>
                </a:lnTo>
                <a:lnTo>
                  <a:pt x="338536" y="58141"/>
                </a:lnTo>
                <a:lnTo>
                  <a:pt x="344099" y="55876"/>
                </a:lnTo>
                <a:lnTo>
                  <a:pt x="386718" y="55876"/>
                </a:lnTo>
                <a:lnTo>
                  <a:pt x="383035" y="51094"/>
                </a:lnTo>
                <a:lnTo>
                  <a:pt x="376975" y="45953"/>
                </a:lnTo>
                <a:lnTo>
                  <a:pt x="369825" y="42252"/>
                </a:lnTo>
                <a:lnTo>
                  <a:pt x="361631" y="40015"/>
                </a:lnTo>
                <a:lnTo>
                  <a:pt x="352442" y="39264"/>
                </a:lnTo>
                <a:close/>
              </a:path>
              <a:path w="658494" h="126365">
                <a:moveTo>
                  <a:pt x="386718" y="55876"/>
                </a:moveTo>
                <a:lnTo>
                  <a:pt x="358511" y="55876"/>
                </a:lnTo>
                <a:lnTo>
                  <a:pt x="363819" y="58141"/>
                </a:lnTo>
                <a:lnTo>
                  <a:pt x="367613" y="62672"/>
                </a:lnTo>
                <a:lnTo>
                  <a:pt x="371658" y="67202"/>
                </a:lnTo>
                <a:lnTo>
                  <a:pt x="373427" y="73998"/>
                </a:lnTo>
                <a:lnTo>
                  <a:pt x="373361" y="92119"/>
                </a:lnTo>
                <a:lnTo>
                  <a:pt x="371658" y="98663"/>
                </a:lnTo>
                <a:lnTo>
                  <a:pt x="367866" y="103445"/>
                </a:lnTo>
                <a:lnTo>
                  <a:pt x="364072" y="107975"/>
                </a:lnTo>
                <a:lnTo>
                  <a:pt x="358764" y="110241"/>
                </a:lnTo>
                <a:lnTo>
                  <a:pt x="385638" y="110241"/>
                </a:lnTo>
                <a:lnTo>
                  <a:pt x="387411" y="107975"/>
                </a:lnTo>
                <a:lnTo>
                  <a:pt x="391030" y="100487"/>
                </a:lnTo>
                <a:lnTo>
                  <a:pt x="393196" y="91867"/>
                </a:lnTo>
                <a:lnTo>
                  <a:pt x="393906" y="82302"/>
                </a:lnTo>
                <a:lnTo>
                  <a:pt x="393239" y="72967"/>
                </a:lnTo>
                <a:lnTo>
                  <a:pt x="391220" y="64622"/>
                </a:lnTo>
                <a:lnTo>
                  <a:pt x="387827" y="57315"/>
                </a:lnTo>
                <a:lnTo>
                  <a:pt x="386718" y="55876"/>
                </a:lnTo>
                <a:close/>
              </a:path>
              <a:path w="658494" h="126365">
                <a:moveTo>
                  <a:pt x="403261" y="102689"/>
                </a:moveTo>
                <a:lnTo>
                  <a:pt x="403261" y="122071"/>
                </a:lnTo>
                <a:lnTo>
                  <a:pt x="406296" y="123328"/>
                </a:lnTo>
                <a:lnTo>
                  <a:pt x="409834" y="124336"/>
                </a:lnTo>
                <a:lnTo>
                  <a:pt x="414132" y="125089"/>
                </a:lnTo>
                <a:lnTo>
                  <a:pt x="418177" y="126097"/>
                </a:lnTo>
                <a:lnTo>
                  <a:pt x="421971" y="126349"/>
                </a:lnTo>
                <a:lnTo>
                  <a:pt x="425509" y="126349"/>
                </a:lnTo>
                <a:lnTo>
                  <a:pt x="432862" y="125920"/>
                </a:lnTo>
                <a:lnTo>
                  <a:pt x="457922" y="110745"/>
                </a:lnTo>
                <a:lnTo>
                  <a:pt x="422727" y="110745"/>
                </a:lnTo>
                <a:lnTo>
                  <a:pt x="418936" y="110241"/>
                </a:lnTo>
                <a:lnTo>
                  <a:pt x="410847" y="107219"/>
                </a:lnTo>
                <a:lnTo>
                  <a:pt x="406799" y="105206"/>
                </a:lnTo>
                <a:lnTo>
                  <a:pt x="403261" y="102689"/>
                </a:lnTo>
                <a:close/>
              </a:path>
              <a:path w="658494" h="126365">
                <a:moveTo>
                  <a:pt x="438405" y="39264"/>
                </a:moveTo>
                <a:lnTo>
                  <a:pt x="426015" y="39264"/>
                </a:lnTo>
                <a:lnTo>
                  <a:pt x="418177" y="41529"/>
                </a:lnTo>
                <a:lnTo>
                  <a:pt x="412363" y="46563"/>
                </a:lnTo>
                <a:lnTo>
                  <a:pt x="406296" y="51346"/>
                </a:lnTo>
                <a:lnTo>
                  <a:pt x="403388" y="57133"/>
                </a:lnTo>
                <a:lnTo>
                  <a:pt x="403261" y="70724"/>
                </a:lnTo>
                <a:lnTo>
                  <a:pt x="404777" y="75507"/>
                </a:lnTo>
                <a:lnTo>
                  <a:pt x="410847" y="83058"/>
                </a:lnTo>
                <a:lnTo>
                  <a:pt x="416154" y="86581"/>
                </a:lnTo>
                <a:lnTo>
                  <a:pt x="423234" y="89602"/>
                </a:lnTo>
                <a:lnTo>
                  <a:pt x="429554" y="91867"/>
                </a:lnTo>
                <a:lnTo>
                  <a:pt x="433601" y="94132"/>
                </a:lnTo>
                <a:lnTo>
                  <a:pt x="435877" y="95894"/>
                </a:lnTo>
                <a:lnTo>
                  <a:pt x="437899" y="97907"/>
                </a:lnTo>
                <a:lnTo>
                  <a:pt x="439162" y="100172"/>
                </a:lnTo>
                <a:lnTo>
                  <a:pt x="439162" y="105710"/>
                </a:lnTo>
                <a:lnTo>
                  <a:pt x="438152" y="107723"/>
                </a:lnTo>
                <a:lnTo>
                  <a:pt x="435877" y="108981"/>
                </a:lnTo>
                <a:lnTo>
                  <a:pt x="433854" y="110241"/>
                </a:lnTo>
                <a:lnTo>
                  <a:pt x="430566" y="110745"/>
                </a:lnTo>
                <a:lnTo>
                  <a:pt x="457922" y="110745"/>
                </a:lnTo>
                <a:lnTo>
                  <a:pt x="459135" y="108228"/>
                </a:lnTo>
                <a:lnTo>
                  <a:pt x="437899" y="75759"/>
                </a:lnTo>
                <a:lnTo>
                  <a:pt x="431579" y="73242"/>
                </a:lnTo>
                <a:lnTo>
                  <a:pt x="427785" y="71228"/>
                </a:lnTo>
                <a:lnTo>
                  <a:pt x="424246" y="68207"/>
                </a:lnTo>
                <a:lnTo>
                  <a:pt x="423234" y="65942"/>
                </a:lnTo>
                <a:lnTo>
                  <a:pt x="423234" y="60658"/>
                </a:lnTo>
                <a:lnTo>
                  <a:pt x="424246" y="58645"/>
                </a:lnTo>
                <a:lnTo>
                  <a:pt x="426269" y="57133"/>
                </a:lnTo>
                <a:lnTo>
                  <a:pt x="428544" y="55624"/>
                </a:lnTo>
                <a:lnTo>
                  <a:pt x="431326" y="54868"/>
                </a:lnTo>
                <a:lnTo>
                  <a:pt x="454584" y="54868"/>
                </a:lnTo>
                <a:lnTo>
                  <a:pt x="454584" y="42789"/>
                </a:lnTo>
                <a:lnTo>
                  <a:pt x="452058" y="41781"/>
                </a:lnTo>
                <a:lnTo>
                  <a:pt x="449023" y="40773"/>
                </a:lnTo>
                <a:lnTo>
                  <a:pt x="445482" y="40272"/>
                </a:lnTo>
                <a:lnTo>
                  <a:pt x="441691" y="39516"/>
                </a:lnTo>
                <a:lnTo>
                  <a:pt x="438405" y="39264"/>
                </a:lnTo>
                <a:close/>
              </a:path>
              <a:path w="658494" h="126365">
                <a:moveTo>
                  <a:pt x="454584" y="54868"/>
                </a:moveTo>
                <a:lnTo>
                  <a:pt x="438405" y="54868"/>
                </a:lnTo>
                <a:lnTo>
                  <a:pt x="441944" y="55624"/>
                </a:lnTo>
                <a:lnTo>
                  <a:pt x="445482" y="56881"/>
                </a:lnTo>
                <a:lnTo>
                  <a:pt x="448770" y="58141"/>
                </a:lnTo>
                <a:lnTo>
                  <a:pt x="451805" y="59650"/>
                </a:lnTo>
                <a:lnTo>
                  <a:pt x="454584" y="61160"/>
                </a:lnTo>
                <a:lnTo>
                  <a:pt x="454584" y="54868"/>
                </a:lnTo>
                <a:close/>
              </a:path>
              <a:path w="658494" h="126365">
                <a:moveTo>
                  <a:pt x="511723" y="39264"/>
                </a:moveTo>
                <a:lnTo>
                  <a:pt x="474093" y="57908"/>
                </a:lnTo>
                <a:lnTo>
                  <a:pt x="467480" y="84064"/>
                </a:lnTo>
                <a:lnTo>
                  <a:pt x="468191" y="93361"/>
                </a:lnTo>
                <a:lnTo>
                  <a:pt x="492288" y="123517"/>
                </a:lnTo>
                <a:lnTo>
                  <a:pt x="509701" y="126349"/>
                </a:lnTo>
                <a:lnTo>
                  <a:pt x="519230" y="125633"/>
                </a:lnTo>
                <a:lnTo>
                  <a:pt x="527715" y="123454"/>
                </a:lnTo>
                <a:lnTo>
                  <a:pt x="535158" y="119765"/>
                </a:lnTo>
                <a:lnTo>
                  <a:pt x="541557" y="114519"/>
                </a:lnTo>
                <a:lnTo>
                  <a:pt x="544919" y="110241"/>
                </a:lnTo>
                <a:lnTo>
                  <a:pt x="503634" y="110241"/>
                </a:lnTo>
                <a:lnTo>
                  <a:pt x="497817" y="107976"/>
                </a:lnTo>
                <a:lnTo>
                  <a:pt x="494026" y="103445"/>
                </a:lnTo>
                <a:lnTo>
                  <a:pt x="489981" y="98663"/>
                </a:lnTo>
                <a:lnTo>
                  <a:pt x="487959" y="92119"/>
                </a:lnTo>
                <a:lnTo>
                  <a:pt x="488036" y="74244"/>
                </a:lnTo>
                <a:lnTo>
                  <a:pt x="489981" y="67706"/>
                </a:lnTo>
                <a:lnTo>
                  <a:pt x="494026" y="62924"/>
                </a:lnTo>
                <a:lnTo>
                  <a:pt x="497817" y="58141"/>
                </a:lnTo>
                <a:lnTo>
                  <a:pt x="503634" y="55876"/>
                </a:lnTo>
                <a:lnTo>
                  <a:pt x="546000" y="55876"/>
                </a:lnTo>
                <a:lnTo>
                  <a:pt x="542317" y="51094"/>
                </a:lnTo>
                <a:lnTo>
                  <a:pt x="536292" y="45953"/>
                </a:lnTo>
                <a:lnTo>
                  <a:pt x="529201" y="42252"/>
                </a:lnTo>
                <a:lnTo>
                  <a:pt x="521020" y="40015"/>
                </a:lnTo>
                <a:lnTo>
                  <a:pt x="511723" y="39264"/>
                </a:lnTo>
                <a:close/>
              </a:path>
              <a:path w="658494" h="126365">
                <a:moveTo>
                  <a:pt x="546000" y="55876"/>
                </a:moveTo>
                <a:lnTo>
                  <a:pt x="517793" y="55876"/>
                </a:lnTo>
                <a:lnTo>
                  <a:pt x="523101" y="58141"/>
                </a:lnTo>
                <a:lnTo>
                  <a:pt x="527148" y="62672"/>
                </a:lnTo>
                <a:lnTo>
                  <a:pt x="530939" y="67202"/>
                </a:lnTo>
                <a:lnTo>
                  <a:pt x="532709" y="73998"/>
                </a:lnTo>
                <a:lnTo>
                  <a:pt x="532643" y="92119"/>
                </a:lnTo>
                <a:lnTo>
                  <a:pt x="530939" y="98663"/>
                </a:lnTo>
                <a:lnTo>
                  <a:pt x="527148" y="103445"/>
                </a:lnTo>
                <a:lnTo>
                  <a:pt x="523607" y="107976"/>
                </a:lnTo>
                <a:lnTo>
                  <a:pt x="518046" y="110241"/>
                </a:lnTo>
                <a:lnTo>
                  <a:pt x="544919" y="110241"/>
                </a:lnTo>
                <a:lnTo>
                  <a:pt x="546693" y="107976"/>
                </a:lnTo>
                <a:lnTo>
                  <a:pt x="550312" y="100487"/>
                </a:lnTo>
                <a:lnTo>
                  <a:pt x="552478" y="91867"/>
                </a:lnTo>
                <a:lnTo>
                  <a:pt x="553188" y="82302"/>
                </a:lnTo>
                <a:lnTo>
                  <a:pt x="552520" y="72967"/>
                </a:lnTo>
                <a:lnTo>
                  <a:pt x="550502" y="64622"/>
                </a:lnTo>
                <a:lnTo>
                  <a:pt x="547109" y="57316"/>
                </a:lnTo>
                <a:lnTo>
                  <a:pt x="546000" y="55876"/>
                </a:lnTo>
                <a:close/>
              </a:path>
              <a:path w="658494" h="126365">
                <a:moveTo>
                  <a:pt x="638392" y="57385"/>
                </a:moveTo>
                <a:lnTo>
                  <a:pt x="618416" y="57385"/>
                </a:lnTo>
                <a:lnTo>
                  <a:pt x="618504" y="109233"/>
                </a:lnTo>
                <a:lnTo>
                  <a:pt x="620692" y="115524"/>
                </a:lnTo>
                <a:lnTo>
                  <a:pt x="624739" y="119806"/>
                </a:lnTo>
                <a:lnTo>
                  <a:pt x="628784" y="124336"/>
                </a:lnTo>
                <a:lnTo>
                  <a:pt x="635104" y="126349"/>
                </a:lnTo>
                <a:lnTo>
                  <a:pt x="646228" y="126349"/>
                </a:lnTo>
                <a:lnTo>
                  <a:pt x="649010" y="126097"/>
                </a:lnTo>
                <a:lnTo>
                  <a:pt x="652045" y="125593"/>
                </a:lnTo>
                <a:lnTo>
                  <a:pt x="654824" y="125089"/>
                </a:lnTo>
                <a:lnTo>
                  <a:pt x="656849" y="124336"/>
                </a:lnTo>
                <a:lnTo>
                  <a:pt x="658112" y="123580"/>
                </a:lnTo>
                <a:lnTo>
                  <a:pt x="658112" y="110241"/>
                </a:lnTo>
                <a:lnTo>
                  <a:pt x="645975" y="110241"/>
                </a:lnTo>
                <a:lnTo>
                  <a:pt x="642943" y="109233"/>
                </a:lnTo>
                <a:lnTo>
                  <a:pt x="641171" y="106968"/>
                </a:lnTo>
                <a:lnTo>
                  <a:pt x="639149" y="104954"/>
                </a:lnTo>
                <a:lnTo>
                  <a:pt x="638392" y="101432"/>
                </a:lnTo>
                <a:lnTo>
                  <a:pt x="638392" y="57385"/>
                </a:lnTo>
                <a:close/>
              </a:path>
              <a:path w="658494" h="126365">
                <a:moveTo>
                  <a:pt x="589342" y="57385"/>
                </a:moveTo>
                <a:lnTo>
                  <a:pt x="569369" y="57385"/>
                </a:lnTo>
                <a:lnTo>
                  <a:pt x="569369" y="124336"/>
                </a:lnTo>
                <a:lnTo>
                  <a:pt x="589342" y="124336"/>
                </a:lnTo>
                <a:lnTo>
                  <a:pt x="589342" y="57385"/>
                </a:lnTo>
                <a:close/>
              </a:path>
              <a:path w="658494" h="126365">
                <a:moveTo>
                  <a:pt x="658112" y="107472"/>
                </a:moveTo>
                <a:lnTo>
                  <a:pt x="651032" y="110241"/>
                </a:lnTo>
                <a:lnTo>
                  <a:pt x="658112" y="110241"/>
                </a:lnTo>
                <a:lnTo>
                  <a:pt x="658112" y="107472"/>
                </a:lnTo>
                <a:close/>
              </a:path>
              <a:path w="658494" h="126365">
                <a:moveTo>
                  <a:pt x="658112" y="41277"/>
                </a:moveTo>
                <a:lnTo>
                  <a:pt x="555463" y="41277"/>
                </a:lnTo>
                <a:lnTo>
                  <a:pt x="555463" y="57385"/>
                </a:lnTo>
                <a:lnTo>
                  <a:pt x="658112" y="57385"/>
                </a:lnTo>
                <a:lnTo>
                  <a:pt x="658112" y="41277"/>
                </a:lnTo>
                <a:close/>
              </a:path>
              <a:path w="658494" h="126365">
                <a:moveTo>
                  <a:pt x="604513" y="0"/>
                </a:moveTo>
                <a:lnTo>
                  <a:pt x="590861" y="0"/>
                </a:lnTo>
                <a:lnTo>
                  <a:pt x="583528" y="2769"/>
                </a:lnTo>
                <a:lnTo>
                  <a:pt x="577965" y="8307"/>
                </a:lnTo>
                <a:lnTo>
                  <a:pt x="572151" y="13843"/>
                </a:lnTo>
                <a:lnTo>
                  <a:pt x="569369" y="20890"/>
                </a:lnTo>
                <a:lnTo>
                  <a:pt x="569369" y="41277"/>
                </a:lnTo>
                <a:lnTo>
                  <a:pt x="589342" y="41277"/>
                </a:lnTo>
                <a:lnTo>
                  <a:pt x="589342" y="26177"/>
                </a:lnTo>
                <a:lnTo>
                  <a:pt x="590354" y="22402"/>
                </a:lnTo>
                <a:lnTo>
                  <a:pt x="594905" y="17368"/>
                </a:lnTo>
                <a:lnTo>
                  <a:pt x="597937" y="16108"/>
                </a:lnTo>
                <a:lnTo>
                  <a:pt x="611087" y="16108"/>
                </a:lnTo>
                <a:lnTo>
                  <a:pt x="611087" y="1260"/>
                </a:lnTo>
                <a:lnTo>
                  <a:pt x="609821" y="756"/>
                </a:lnTo>
                <a:lnTo>
                  <a:pt x="604513" y="0"/>
                </a:lnTo>
                <a:close/>
              </a:path>
              <a:path w="658494" h="126365">
                <a:moveTo>
                  <a:pt x="638392" y="16612"/>
                </a:moveTo>
                <a:lnTo>
                  <a:pt x="618416" y="22651"/>
                </a:lnTo>
                <a:lnTo>
                  <a:pt x="618416" y="41277"/>
                </a:lnTo>
                <a:lnTo>
                  <a:pt x="638392" y="41277"/>
                </a:lnTo>
                <a:lnTo>
                  <a:pt x="638392" y="16612"/>
                </a:lnTo>
                <a:close/>
              </a:path>
              <a:path w="658494" h="126365">
                <a:moveTo>
                  <a:pt x="611087" y="16108"/>
                </a:moveTo>
                <a:lnTo>
                  <a:pt x="604260" y="16108"/>
                </a:lnTo>
                <a:lnTo>
                  <a:pt x="606029" y="16360"/>
                </a:lnTo>
                <a:lnTo>
                  <a:pt x="607799" y="16864"/>
                </a:lnTo>
                <a:lnTo>
                  <a:pt x="609315" y="17368"/>
                </a:lnTo>
                <a:lnTo>
                  <a:pt x="610580" y="17872"/>
                </a:lnTo>
                <a:lnTo>
                  <a:pt x="611087" y="18373"/>
                </a:lnTo>
                <a:lnTo>
                  <a:pt x="611087" y="16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40436" y="483106"/>
            <a:ext cx="194169" cy="1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27" y="233258"/>
            <a:ext cx="11372632" cy="553998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527" y="1477292"/>
            <a:ext cx="11372632" cy="150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763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20945" y="4163948"/>
            <a:ext cx="3397758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7042" y="1548129"/>
            <a:ext cx="11405565" cy="2952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29481" y="6507861"/>
            <a:ext cx="3980688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1982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56548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3.png"/><Relationship Id="rId3" Type="http://schemas.openxmlformats.org/officeDocument/2006/relationships/image" Target="../media/image42.png"/><Relationship Id="rId21" Type="http://schemas.openxmlformats.org/officeDocument/2006/relationships/image" Target="../media/image58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2.png"/><Relationship Id="rId2" Type="http://schemas.openxmlformats.org/officeDocument/2006/relationships/image" Target="../media/image41.png"/><Relationship Id="rId16" Type="http://schemas.openxmlformats.org/officeDocument/2006/relationships/image" Target="../media/image54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24" Type="http://schemas.openxmlformats.org/officeDocument/2006/relationships/image" Target="../media/image61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23" Type="http://schemas.openxmlformats.org/officeDocument/2006/relationships/image" Target="../media/image60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39.png"/><Relationship Id="rId14" Type="http://schemas.openxmlformats.org/officeDocument/2006/relationships/image" Target="../media/image52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33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9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17" Type="http://schemas.openxmlformats.org/officeDocument/2006/relationships/image" Target="../media/image25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8.png"/><Relationship Id="rId16" Type="http://schemas.openxmlformats.org/officeDocument/2006/relationships/image" Target="../media/image80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5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70.png"/><Relationship Id="rId9" Type="http://schemas.openxmlformats.org/officeDocument/2006/relationships/image" Target="../media/image46.png"/><Relationship Id="rId14" Type="http://schemas.openxmlformats.org/officeDocument/2006/relationships/image" Target="../media/image78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image" Target="../media/image99.png"/><Relationship Id="rId21" Type="http://schemas.openxmlformats.org/officeDocument/2006/relationships/image" Target="../media/image116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2" Type="http://schemas.openxmlformats.org/officeDocument/2006/relationships/image" Target="../media/image98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19.png"/><Relationship Id="rId5" Type="http://schemas.openxmlformats.org/officeDocument/2006/relationships/image" Target="../media/image101.png"/><Relationship Id="rId15" Type="http://schemas.openxmlformats.org/officeDocument/2006/relationships/image" Target="../media/image39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106.png"/><Relationship Id="rId19" Type="http://schemas.openxmlformats.org/officeDocument/2006/relationships/image" Target="../media/image114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39" Type="http://schemas.openxmlformats.org/officeDocument/2006/relationships/image" Target="../media/image160.png"/><Relationship Id="rId21" Type="http://schemas.openxmlformats.org/officeDocument/2006/relationships/image" Target="../media/image142.png"/><Relationship Id="rId34" Type="http://schemas.openxmlformats.org/officeDocument/2006/relationships/image" Target="../media/image155.png"/><Relationship Id="rId42" Type="http://schemas.openxmlformats.org/officeDocument/2006/relationships/image" Target="../media/image163.png"/><Relationship Id="rId47" Type="http://schemas.openxmlformats.org/officeDocument/2006/relationships/image" Target="../media/image168.png"/><Relationship Id="rId50" Type="http://schemas.openxmlformats.org/officeDocument/2006/relationships/image" Target="../media/image171.png"/><Relationship Id="rId55" Type="http://schemas.openxmlformats.org/officeDocument/2006/relationships/image" Target="../media/image176.png"/><Relationship Id="rId63" Type="http://schemas.openxmlformats.org/officeDocument/2006/relationships/image" Target="../media/image184.png"/><Relationship Id="rId7" Type="http://schemas.openxmlformats.org/officeDocument/2006/relationships/image" Target="../media/image128.png"/><Relationship Id="rId2" Type="http://schemas.openxmlformats.org/officeDocument/2006/relationships/image" Target="../media/image125.png"/><Relationship Id="rId16" Type="http://schemas.openxmlformats.org/officeDocument/2006/relationships/image" Target="../media/image137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37" Type="http://schemas.openxmlformats.org/officeDocument/2006/relationships/image" Target="../media/image158.png"/><Relationship Id="rId40" Type="http://schemas.openxmlformats.org/officeDocument/2006/relationships/image" Target="../media/image161.png"/><Relationship Id="rId45" Type="http://schemas.openxmlformats.org/officeDocument/2006/relationships/image" Target="../media/image166.png"/><Relationship Id="rId53" Type="http://schemas.openxmlformats.org/officeDocument/2006/relationships/image" Target="../media/image174.png"/><Relationship Id="rId58" Type="http://schemas.openxmlformats.org/officeDocument/2006/relationships/image" Target="../media/image179.png"/><Relationship Id="rId66" Type="http://schemas.openxmlformats.org/officeDocument/2006/relationships/image" Target="../media/image187.png"/><Relationship Id="rId5" Type="http://schemas.openxmlformats.org/officeDocument/2006/relationships/image" Target="../media/image103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36" Type="http://schemas.openxmlformats.org/officeDocument/2006/relationships/image" Target="../media/image157.png"/><Relationship Id="rId49" Type="http://schemas.openxmlformats.org/officeDocument/2006/relationships/image" Target="../media/image170.png"/><Relationship Id="rId57" Type="http://schemas.openxmlformats.org/officeDocument/2006/relationships/image" Target="../media/image178.png"/><Relationship Id="rId61" Type="http://schemas.openxmlformats.org/officeDocument/2006/relationships/image" Target="../media/image182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4" Type="http://schemas.openxmlformats.org/officeDocument/2006/relationships/image" Target="../media/image165.png"/><Relationship Id="rId52" Type="http://schemas.openxmlformats.org/officeDocument/2006/relationships/image" Target="../media/image173.png"/><Relationship Id="rId60" Type="http://schemas.openxmlformats.org/officeDocument/2006/relationships/image" Target="../media/image181.png"/><Relationship Id="rId65" Type="http://schemas.openxmlformats.org/officeDocument/2006/relationships/image" Target="../media/image186.png"/><Relationship Id="rId4" Type="http://schemas.openxmlformats.org/officeDocument/2006/relationships/image" Target="../media/image126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Relationship Id="rId35" Type="http://schemas.openxmlformats.org/officeDocument/2006/relationships/image" Target="../media/image156.png"/><Relationship Id="rId43" Type="http://schemas.openxmlformats.org/officeDocument/2006/relationships/image" Target="../media/image164.png"/><Relationship Id="rId48" Type="http://schemas.openxmlformats.org/officeDocument/2006/relationships/image" Target="../media/image169.png"/><Relationship Id="rId56" Type="http://schemas.openxmlformats.org/officeDocument/2006/relationships/image" Target="../media/image177.png"/><Relationship Id="rId64" Type="http://schemas.openxmlformats.org/officeDocument/2006/relationships/image" Target="../media/image185.png"/><Relationship Id="rId8" Type="http://schemas.openxmlformats.org/officeDocument/2006/relationships/image" Target="../media/image129.png"/><Relationship Id="rId51" Type="http://schemas.openxmlformats.org/officeDocument/2006/relationships/image" Target="../media/image172.png"/><Relationship Id="rId3" Type="http://schemas.openxmlformats.org/officeDocument/2006/relationships/image" Target="../media/image25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33" Type="http://schemas.openxmlformats.org/officeDocument/2006/relationships/image" Target="../media/image154.png"/><Relationship Id="rId38" Type="http://schemas.openxmlformats.org/officeDocument/2006/relationships/image" Target="../media/image159.png"/><Relationship Id="rId46" Type="http://schemas.openxmlformats.org/officeDocument/2006/relationships/image" Target="../media/image167.png"/><Relationship Id="rId59" Type="http://schemas.openxmlformats.org/officeDocument/2006/relationships/image" Target="../media/image180.png"/><Relationship Id="rId67" Type="http://schemas.openxmlformats.org/officeDocument/2006/relationships/image" Target="../media/image188.png"/><Relationship Id="rId20" Type="http://schemas.openxmlformats.org/officeDocument/2006/relationships/image" Target="../media/image141.png"/><Relationship Id="rId41" Type="http://schemas.openxmlformats.org/officeDocument/2006/relationships/image" Target="../media/image162.png"/><Relationship Id="rId54" Type="http://schemas.openxmlformats.org/officeDocument/2006/relationships/image" Target="../media/image175.png"/><Relationship Id="rId62" Type="http://schemas.openxmlformats.org/officeDocument/2006/relationships/image" Target="../media/image1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26" Type="http://schemas.openxmlformats.org/officeDocument/2006/relationships/image" Target="../media/image213.png"/><Relationship Id="rId3" Type="http://schemas.openxmlformats.org/officeDocument/2006/relationships/image" Target="../media/image192.png"/><Relationship Id="rId21" Type="http://schemas.openxmlformats.org/officeDocument/2006/relationships/image" Target="../media/image209.png"/><Relationship Id="rId7" Type="http://schemas.openxmlformats.org/officeDocument/2006/relationships/image" Target="../media/image33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5" Type="http://schemas.openxmlformats.org/officeDocument/2006/relationships/image" Target="../media/image212.png"/><Relationship Id="rId2" Type="http://schemas.openxmlformats.org/officeDocument/2006/relationships/image" Target="../media/image191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29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99.png"/><Relationship Id="rId24" Type="http://schemas.openxmlformats.org/officeDocument/2006/relationships/image" Target="../media/image99.png"/><Relationship Id="rId5" Type="http://schemas.openxmlformats.org/officeDocument/2006/relationships/image" Target="../media/image194.png"/><Relationship Id="rId15" Type="http://schemas.openxmlformats.org/officeDocument/2006/relationships/image" Target="../media/image203.png"/><Relationship Id="rId23" Type="http://schemas.openxmlformats.org/officeDocument/2006/relationships/image" Target="../media/image211.png"/><Relationship Id="rId28" Type="http://schemas.openxmlformats.org/officeDocument/2006/relationships/image" Target="../media/image215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93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10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26" Type="http://schemas.openxmlformats.org/officeDocument/2006/relationships/image" Target="../media/image241.png"/><Relationship Id="rId3" Type="http://schemas.openxmlformats.org/officeDocument/2006/relationships/image" Target="../media/image194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2" Type="http://schemas.openxmlformats.org/officeDocument/2006/relationships/image" Target="../media/image218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24" Type="http://schemas.openxmlformats.org/officeDocument/2006/relationships/image" Target="../media/image239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28" Type="http://schemas.openxmlformats.org/officeDocument/2006/relationships/image" Target="../media/image243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26" Type="http://schemas.openxmlformats.org/officeDocument/2006/relationships/image" Target="../media/image268.png"/><Relationship Id="rId39" Type="http://schemas.openxmlformats.org/officeDocument/2006/relationships/image" Target="../media/image281.png"/><Relationship Id="rId3" Type="http://schemas.openxmlformats.org/officeDocument/2006/relationships/image" Target="../media/image25.png"/><Relationship Id="rId21" Type="http://schemas.openxmlformats.org/officeDocument/2006/relationships/image" Target="../media/image263.png"/><Relationship Id="rId34" Type="http://schemas.openxmlformats.org/officeDocument/2006/relationships/image" Target="../media/image276.png"/><Relationship Id="rId42" Type="http://schemas.openxmlformats.org/officeDocument/2006/relationships/image" Target="../media/image284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5" Type="http://schemas.openxmlformats.org/officeDocument/2006/relationships/image" Target="../media/image267.png"/><Relationship Id="rId33" Type="http://schemas.openxmlformats.org/officeDocument/2006/relationships/image" Target="../media/image275.png"/><Relationship Id="rId38" Type="http://schemas.openxmlformats.org/officeDocument/2006/relationships/image" Target="../media/image280.png"/><Relationship Id="rId2" Type="http://schemas.openxmlformats.org/officeDocument/2006/relationships/image" Target="../media/image246.png"/><Relationship Id="rId16" Type="http://schemas.openxmlformats.org/officeDocument/2006/relationships/image" Target="../media/image259.png"/><Relationship Id="rId20" Type="http://schemas.openxmlformats.org/officeDocument/2006/relationships/image" Target="../media/image262.png"/><Relationship Id="rId29" Type="http://schemas.openxmlformats.org/officeDocument/2006/relationships/image" Target="../media/image271.png"/><Relationship Id="rId41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24" Type="http://schemas.openxmlformats.org/officeDocument/2006/relationships/image" Target="../media/image266.png"/><Relationship Id="rId32" Type="http://schemas.openxmlformats.org/officeDocument/2006/relationships/image" Target="../media/image274.png"/><Relationship Id="rId37" Type="http://schemas.openxmlformats.org/officeDocument/2006/relationships/image" Target="../media/image279.png"/><Relationship Id="rId40" Type="http://schemas.openxmlformats.org/officeDocument/2006/relationships/image" Target="../media/image282.png"/><Relationship Id="rId5" Type="http://schemas.openxmlformats.org/officeDocument/2006/relationships/image" Target="../media/image248.png"/><Relationship Id="rId15" Type="http://schemas.openxmlformats.org/officeDocument/2006/relationships/image" Target="../media/image258.png"/><Relationship Id="rId23" Type="http://schemas.openxmlformats.org/officeDocument/2006/relationships/image" Target="../media/image265.png"/><Relationship Id="rId28" Type="http://schemas.openxmlformats.org/officeDocument/2006/relationships/image" Target="../media/image270.png"/><Relationship Id="rId36" Type="http://schemas.openxmlformats.org/officeDocument/2006/relationships/image" Target="../media/image278.png"/><Relationship Id="rId10" Type="http://schemas.openxmlformats.org/officeDocument/2006/relationships/image" Target="../media/image253.png"/><Relationship Id="rId19" Type="http://schemas.openxmlformats.org/officeDocument/2006/relationships/image" Target="../media/image132.png"/><Relationship Id="rId31" Type="http://schemas.openxmlformats.org/officeDocument/2006/relationships/image" Target="../media/image27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64.png"/><Relationship Id="rId27" Type="http://schemas.openxmlformats.org/officeDocument/2006/relationships/image" Target="../media/image269.png"/><Relationship Id="rId30" Type="http://schemas.openxmlformats.org/officeDocument/2006/relationships/image" Target="../media/image272.png"/><Relationship Id="rId35" Type="http://schemas.openxmlformats.org/officeDocument/2006/relationships/image" Target="../media/image277.png"/><Relationship Id="rId43" Type="http://schemas.openxmlformats.org/officeDocument/2006/relationships/image" Target="../media/image28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179.png"/><Relationship Id="rId18" Type="http://schemas.openxmlformats.org/officeDocument/2006/relationships/image" Target="../media/image302.png"/><Relationship Id="rId26" Type="http://schemas.openxmlformats.org/officeDocument/2006/relationships/image" Target="../media/image59.png"/><Relationship Id="rId39" Type="http://schemas.openxmlformats.org/officeDocument/2006/relationships/image" Target="../media/image319.png"/><Relationship Id="rId3" Type="http://schemas.openxmlformats.org/officeDocument/2006/relationships/image" Target="../media/image25.png"/><Relationship Id="rId21" Type="http://schemas.openxmlformats.org/officeDocument/2006/relationships/image" Target="../media/image304.png"/><Relationship Id="rId34" Type="http://schemas.openxmlformats.org/officeDocument/2006/relationships/image" Target="../media/image314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1.png"/><Relationship Id="rId25" Type="http://schemas.openxmlformats.org/officeDocument/2006/relationships/image" Target="../media/image307.png"/><Relationship Id="rId33" Type="http://schemas.openxmlformats.org/officeDocument/2006/relationships/image" Target="../media/image313.png"/><Relationship Id="rId38" Type="http://schemas.openxmlformats.org/officeDocument/2006/relationships/image" Target="../media/image318.png"/><Relationship Id="rId2" Type="http://schemas.openxmlformats.org/officeDocument/2006/relationships/image" Target="../media/image288.png"/><Relationship Id="rId16" Type="http://schemas.openxmlformats.org/officeDocument/2006/relationships/image" Target="../media/image300.png"/><Relationship Id="rId20" Type="http://schemas.openxmlformats.org/officeDocument/2006/relationships/image" Target="../media/image303.png"/><Relationship Id="rId29" Type="http://schemas.openxmlformats.org/officeDocument/2006/relationships/image" Target="../media/image310.png"/><Relationship Id="rId41" Type="http://schemas.openxmlformats.org/officeDocument/2006/relationships/image" Target="../media/image3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24" Type="http://schemas.openxmlformats.org/officeDocument/2006/relationships/image" Target="../media/image33.png"/><Relationship Id="rId32" Type="http://schemas.openxmlformats.org/officeDocument/2006/relationships/image" Target="../media/image312.png"/><Relationship Id="rId37" Type="http://schemas.openxmlformats.org/officeDocument/2006/relationships/image" Target="../media/image317.png"/><Relationship Id="rId40" Type="http://schemas.openxmlformats.org/officeDocument/2006/relationships/image" Target="../media/image320.png"/><Relationship Id="rId5" Type="http://schemas.openxmlformats.org/officeDocument/2006/relationships/image" Target="../media/image290.png"/><Relationship Id="rId15" Type="http://schemas.openxmlformats.org/officeDocument/2006/relationships/image" Target="../media/image299.png"/><Relationship Id="rId23" Type="http://schemas.openxmlformats.org/officeDocument/2006/relationships/image" Target="../media/image306.png"/><Relationship Id="rId28" Type="http://schemas.openxmlformats.org/officeDocument/2006/relationships/image" Target="../media/image309.png"/><Relationship Id="rId36" Type="http://schemas.openxmlformats.org/officeDocument/2006/relationships/image" Target="../media/image316.png"/><Relationship Id="rId10" Type="http://schemas.openxmlformats.org/officeDocument/2006/relationships/image" Target="../media/image295.png"/><Relationship Id="rId19" Type="http://schemas.openxmlformats.org/officeDocument/2006/relationships/image" Target="../media/image177.png"/><Relationship Id="rId31" Type="http://schemas.openxmlformats.org/officeDocument/2006/relationships/image" Target="../media/image311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8.png"/><Relationship Id="rId22" Type="http://schemas.openxmlformats.org/officeDocument/2006/relationships/image" Target="../media/image305.png"/><Relationship Id="rId27" Type="http://schemas.openxmlformats.org/officeDocument/2006/relationships/image" Target="../media/image308.png"/><Relationship Id="rId30" Type="http://schemas.openxmlformats.org/officeDocument/2006/relationships/image" Target="../media/image131.png"/><Relationship Id="rId35" Type="http://schemas.openxmlformats.org/officeDocument/2006/relationships/image" Target="../media/image3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99.png"/><Relationship Id="rId21" Type="http://schemas.openxmlformats.org/officeDocument/2006/relationships/image" Target="../media/image338.png"/><Relationship Id="rId7" Type="http://schemas.openxmlformats.org/officeDocument/2006/relationships/image" Target="../media/image326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322.png"/><Relationship Id="rId16" Type="http://schemas.openxmlformats.org/officeDocument/2006/relationships/image" Target="../media/image333.png"/><Relationship Id="rId20" Type="http://schemas.openxmlformats.org/officeDocument/2006/relationships/image" Target="../media/image3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5.png"/><Relationship Id="rId11" Type="http://schemas.openxmlformats.org/officeDocument/2006/relationships/image" Target="../media/image25.png"/><Relationship Id="rId24" Type="http://schemas.openxmlformats.org/officeDocument/2006/relationships/image" Target="../media/image341.png"/><Relationship Id="rId5" Type="http://schemas.openxmlformats.org/officeDocument/2006/relationships/image" Target="../media/image324.png"/><Relationship Id="rId15" Type="http://schemas.openxmlformats.org/officeDocument/2006/relationships/image" Target="../media/image332.png"/><Relationship Id="rId23" Type="http://schemas.openxmlformats.org/officeDocument/2006/relationships/image" Target="../media/image340.png"/><Relationship Id="rId10" Type="http://schemas.openxmlformats.org/officeDocument/2006/relationships/image" Target="../media/image328.png"/><Relationship Id="rId19" Type="http://schemas.openxmlformats.org/officeDocument/2006/relationships/image" Target="../media/image336.png"/><Relationship Id="rId4" Type="http://schemas.openxmlformats.org/officeDocument/2006/relationships/image" Target="../media/image323.png"/><Relationship Id="rId9" Type="http://schemas.openxmlformats.org/officeDocument/2006/relationships/image" Target="../media/image33.png"/><Relationship Id="rId14" Type="http://schemas.openxmlformats.org/officeDocument/2006/relationships/image" Target="../media/image331.png"/><Relationship Id="rId22" Type="http://schemas.openxmlformats.org/officeDocument/2006/relationships/image" Target="../media/image3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352.png"/><Relationship Id="rId18" Type="http://schemas.openxmlformats.org/officeDocument/2006/relationships/image" Target="../media/image356.png"/><Relationship Id="rId26" Type="http://schemas.openxmlformats.org/officeDocument/2006/relationships/image" Target="../media/image362.png"/><Relationship Id="rId3" Type="http://schemas.openxmlformats.org/officeDocument/2006/relationships/image" Target="../media/image343.png"/><Relationship Id="rId21" Type="http://schemas.openxmlformats.org/officeDocument/2006/relationships/image" Target="../media/image33.png"/><Relationship Id="rId7" Type="http://schemas.openxmlformats.org/officeDocument/2006/relationships/image" Target="../media/image347.png"/><Relationship Id="rId12" Type="http://schemas.openxmlformats.org/officeDocument/2006/relationships/image" Target="../media/image351.png"/><Relationship Id="rId17" Type="http://schemas.openxmlformats.org/officeDocument/2006/relationships/image" Target="../media/image46.png"/><Relationship Id="rId25" Type="http://schemas.openxmlformats.org/officeDocument/2006/relationships/image" Target="../media/image25.png"/><Relationship Id="rId2" Type="http://schemas.openxmlformats.org/officeDocument/2006/relationships/image" Target="../media/image342.png"/><Relationship Id="rId16" Type="http://schemas.openxmlformats.org/officeDocument/2006/relationships/image" Target="../media/image355.png"/><Relationship Id="rId20" Type="http://schemas.openxmlformats.org/officeDocument/2006/relationships/image" Target="../media/image358.png"/><Relationship Id="rId29" Type="http://schemas.openxmlformats.org/officeDocument/2006/relationships/image" Target="../media/image3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6.png"/><Relationship Id="rId11" Type="http://schemas.openxmlformats.org/officeDocument/2006/relationships/image" Target="../media/image350.png"/><Relationship Id="rId24" Type="http://schemas.openxmlformats.org/officeDocument/2006/relationships/image" Target="../media/image361.png"/><Relationship Id="rId32" Type="http://schemas.openxmlformats.org/officeDocument/2006/relationships/image" Target="../media/image367.png"/><Relationship Id="rId5" Type="http://schemas.openxmlformats.org/officeDocument/2006/relationships/image" Target="../media/image345.png"/><Relationship Id="rId15" Type="http://schemas.openxmlformats.org/officeDocument/2006/relationships/image" Target="../media/image354.png"/><Relationship Id="rId23" Type="http://schemas.openxmlformats.org/officeDocument/2006/relationships/image" Target="../media/image360.png"/><Relationship Id="rId28" Type="http://schemas.openxmlformats.org/officeDocument/2006/relationships/image" Target="../media/image79.png"/><Relationship Id="rId10" Type="http://schemas.openxmlformats.org/officeDocument/2006/relationships/image" Target="../media/image349.png"/><Relationship Id="rId19" Type="http://schemas.openxmlformats.org/officeDocument/2006/relationships/image" Target="../media/image357.png"/><Relationship Id="rId31" Type="http://schemas.openxmlformats.org/officeDocument/2006/relationships/image" Target="../media/image366.png"/><Relationship Id="rId4" Type="http://schemas.openxmlformats.org/officeDocument/2006/relationships/image" Target="../media/image344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59.png"/><Relationship Id="rId27" Type="http://schemas.openxmlformats.org/officeDocument/2006/relationships/image" Target="../media/image363.png"/><Relationship Id="rId30" Type="http://schemas.openxmlformats.org/officeDocument/2006/relationships/image" Target="../media/image3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image" Target="../media/image377.png"/><Relationship Id="rId18" Type="http://schemas.openxmlformats.org/officeDocument/2006/relationships/image" Target="../media/image381.png"/><Relationship Id="rId3" Type="http://schemas.openxmlformats.org/officeDocument/2006/relationships/image" Target="../media/image369.png"/><Relationship Id="rId7" Type="http://schemas.openxmlformats.org/officeDocument/2006/relationships/image" Target="../media/image371.png"/><Relationship Id="rId12" Type="http://schemas.openxmlformats.org/officeDocument/2006/relationships/image" Target="../media/image376.png"/><Relationship Id="rId17" Type="http://schemas.openxmlformats.org/officeDocument/2006/relationships/image" Target="../media/image380.png"/><Relationship Id="rId2" Type="http://schemas.openxmlformats.org/officeDocument/2006/relationships/image" Target="../media/image368.png"/><Relationship Id="rId16" Type="http://schemas.openxmlformats.org/officeDocument/2006/relationships/image" Target="../media/image3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375.png"/><Relationship Id="rId5" Type="http://schemas.openxmlformats.org/officeDocument/2006/relationships/image" Target="../media/image370.png"/><Relationship Id="rId15" Type="http://schemas.openxmlformats.org/officeDocument/2006/relationships/image" Target="../media/image226.png"/><Relationship Id="rId10" Type="http://schemas.openxmlformats.org/officeDocument/2006/relationships/image" Target="../media/image374.png"/><Relationship Id="rId19" Type="http://schemas.openxmlformats.org/officeDocument/2006/relationships/image" Target="../media/image382.png"/><Relationship Id="rId4" Type="http://schemas.openxmlformats.org/officeDocument/2006/relationships/image" Target="../media/image344.png"/><Relationship Id="rId9" Type="http://schemas.openxmlformats.org/officeDocument/2006/relationships/image" Target="../media/image373.png"/><Relationship Id="rId14" Type="http://schemas.openxmlformats.org/officeDocument/2006/relationships/image" Target="../media/image3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226.png"/><Relationship Id="rId18" Type="http://schemas.openxmlformats.org/officeDocument/2006/relationships/image" Target="../media/image400.png"/><Relationship Id="rId26" Type="http://schemas.openxmlformats.org/officeDocument/2006/relationships/image" Target="../media/image408.png"/><Relationship Id="rId3" Type="http://schemas.openxmlformats.org/officeDocument/2006/relationships/image" Target="../media/image25.png"/><Relationship Id="rId21" Type="http://schemas.openxmlformats.org/officeDocument/2006/relationships/image" Target="../media/image403.png"/><Relationship Id="rId7" Type="http://schemas.openxmlformats.org/officeDocument/2006/relationships/image" Target="../media/image390.png"/><Relationship Id="rId12" Type="http://schemas.openxmlformats.org/officeDocument/2006/relationships/image" Target="../media/image395.png"/><Relationship Id="rId17" Type="http://schemas.openxmlformats.org/officeDocument/2006/relationships/image" Target="../media/image399.png"/><Relationship Id="rId25" Type="http://schemas.openxmlformats.org/officeDocument/2006/relationships/image" Target="../media/image407.png"/><Relationship Id="rId2" Type="http://schemas.openxmlformats.org/officeDocument/2006/relationships/image" Target="../media/image386.png"/><Relationship Id="rId16" Type="http://schemas.openxmlformats.org/officeDocument/2006/relationships/image" Target="../media/image398.png"/><Relationship Id="rId20" Type="http://schemas.openxmlformats.org/officeDocument/2006/relationships/image" Target="../media/image4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24" Type="http://schemas.openxmlformats.org/officeDocument/2006/relationships/image" Target="../media/image406.png"/><Relationship Id="rId5" Type="http://schemas.openxmlformats.org/officeDocument/2006/relationships/image" Target="../media/image388.png"/><Relationship Id="rId15" Type="http://schemas.openxmlformats.org/officeDocument/2006/relationships/image" Target="../media/image397.png"/><Relationship Id="rId23" Type="http://schemas.openxmlformats.org/officeDocument/2006/relationships/image" Target="../media/image405.png"/><Relationship Id="rId28" Type="http://schemas.openxmlformats.org/officeDocument/2006/relationships/image" Target="../media/image410.png"/><Relationship Id="rId10" Type="http://schemas.openxmlformats.org/officeDocument/2006/relationships/image" Target="../media/image393.png"/><Relationship Id="rId19" Type="http://schemas.openxmlformats.org/officeDocument/2006/relationships/image" Target="../media/image401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Relationship Id="rId14" Type="http://schemas.openxmlformats.org/officeDocument/2006/relationships/image" Target="../media/image396.png"/><Relationship Id="rId22" Type="http://schemas.openxmlformats.org/officeDocument/2006/relationships/image" Target="../media/image404.png"/><Relationship Id="rId27" Type="http://schemas.openxmlformats.org/officeDocument/2006/relationships/image" Target="../media/image40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18" Type="http://schemas.openxmlformats.org/officeDocument/2006/relationships/image" Target="../media/image426.png"/><Relationship Id="rId26" Type="http://schemas.openxmlformats.org/officeDocument/2006/relationships/image" Target="../media/image432.png"/><Relationship Id="rId39" Type="http://schemas.openxmlformats.org/officeDocument/2006/relationships/image" Target="../media/image443.png"/><Relationship Id="rId3" Type="http://schemas.openxmlformats.org/officeDocument/2006/relationships/image" Target="../media/image412.png"/><Relationship Id="rId21" Type="http://schemas.openxmlformats.org/officeDocument/2006/relationships/image" Target="../media/image428.png"/><Relationship Id="rId34" Type="http://schemas.openxmlformats.org/officeDocument/2006/relationships/image" Target="../media/image438.png"/><Relationship Id="rId42" Type="http://schemas.openxmlformats.org/officeDocument/2006/relationships/image" Target="../media/image446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17" Type="http://schemas.openxmlformats.org/officeDocument/2006/relationships/image" Target="../media/image179.png"/><Relationship Id="rId25" Type="http://schemas.openxmlformats.org/officeDocument/2006/relationships/image" Target="../media/image431.png"/><Relationship Id="rId33" Type="http://schemas.openxmlformats.org/officeDocument/2006/relationships/image" Target="../media/image116.png"/><Relationship Id="rId38" Type="http://schemas.openxmlformats.org/officeDocument/2006/relationships/image" Target="../media/image442.png"/><Relationship Id="rId2" Type="http://schemas.openxmlformats.org/officeDocument/2006/relationships/image" Target="../media/image411.png"/><Relationship Id="rId16" Type="http://schemas.openxmlformats.org/officeDocument/2006/relationships/image" Target="../media/image425.png"/><Relationship Id="rId20" Type="http://schemas.openxmlformats.org/officeDocument/2006/relationships/image" Target="../media/image139.png"/><Relationship Id="rId29" Type="http://schemas.openxmlformats.org/officeDocument/2006/relationships/image" Target="../media/image434.png"/><Relationship Id="rId41" Type="http://schemas.openxmlformats.org/officeDocument/2006/relationships/image" Target="../media/image4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24" Type="http://schemas.openxmlformats.org/officeDocument/2006/relationships/image" Target="../media/image131.png"/><Relationship Id="rId32" Type="http://schemas.openxmlformats.org/officeDocument/2006/relationships/image" Target="../media/image437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48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23" Type="http://schemas.openxmlformats.org/officeDocument/2006/relationships/image" Target="../media/image430.png"/><Relationship Id="rId28" Type="http://schemas.openxmlformats.org/officeDocument/2006/relationships/image" Target="../media/image33.png"/><Relationship Id="rId36" Type="http://schemas.openxmlformats.org/officeDocument/2006/relationships/image" Target="../media/image440.png"/><Relationship Id="rId10" Type="http://schemas.openxmlformats.org/officeDocument/2006/relationships/image" Target="../media/image419.png"/><Relationship Id="rId19" Type="http://schemas.openxmlformats.org/officeDocument/2006/relationships/image" Target="../media/image427.png"/><Relationship Id="rId31" Type="http://schemas.openxmlformats.org/officeDocument/2006/relationships/image" Target="../media/image436.png"/><Relationship Id="rId44" Type="http://schemas.openxmlformats.org/officeDocument/2006/relationships/image" Target="../media/image240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Relationship Id="rId22" Type="http://schemas.openxmlformats.org/officeDocument/2006/relationships/image" Target="../media/image429.png"/><Relationship Id="rId27" Type="http://schemas.openxmlformats.org/officeDocument/2006/relationships/image" Target="../media/image433.png"/><Relationship Id="rId30" Type="http://schemas.openxmlformats.org/officeDocument/2006/relationships/image" Target="../media/image435.png"/><Relationship Id="rId35" Type="http://schemas.openxmlformats.org/officeDocument/2006/relationships/image" Target="../media/image439.png"/><Relationship Id="rId43" Type="http://schemas.openxmlformats.org/officeDocument/2006/relationships/image" Target="../media/image4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13" Type="http://schemas.openxmlformats.org/officeDocument/2006/relationships/image" Target="../media/image460.png"/><Relationship Id="rId18" Type="http://schemas.openxmlformats.org/officeDocument/2006/relationships/image" Target="../media/image465.png"/><Relationship Id="rId26" Type="http://schemas.openxmlformats.org/officeDocument/2006/relationships/image" Target="../media/image472.png"/><Relationship Id="rId3" Type="http://schemas.openxmlformats.org/officeDocument/2006/relationships/image" Target="../media/image25.png"/><Relationship Id="rId21" Type="http://schemas.openxmlformats.org/officeDocument/2006/relationships/image" Target="../media/image468.png"/><Relationship Id="rId7" Type="http://schemas.openxmlformats.org/officeDocument/2006/relationships/image" Target="../media/image455.png"/><Relationship Id="rId12" Type="http://schemas.openxmlformats.org/officeDocument/2006/relationships/image" Target="../media/image459.png"/><Relationship Id="rId17" Type="http://schemas.openxmlformats.org/officeDocument/2006/relationships/image" Target="../media/image464.png"/><Relationship Id="rId25" Type="http://schemas.openxmlformats.org/officeDocument/2006/relationships/image" Target="../media/image471.png"/><Relationship Id="rId2" Type="http://schemas.openxmlformats.org/officeDocument/2006/relationships/image" Target="../media/image451.png"/><Relationship Id="rId16" Type="http://schemas.openxmlformats.org/officeDocument/2006/relationships/image" Target="../media/image463.png"/><Relationship Id="rId20" Type="http://schemas.openxmlformats.org/officeDocument/2006/relationships/image" Target="../media/image4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4.png"/><Relationship Id="rId11" Type="http://schemas.openxmlformats.org/officeDocument/2006/relationships/image" Target="../media/image226.png"/><Relationship Id="rId24" Type="http://schemas.openxmlformats.org/officeDocument/2006/relationships/image" Target="../media/image470.png"/><Relationship Id="rId5" Type="http://schemas.openxmlformats.org/officeDocument/2006/relationships/image" Target="../media/image453.png"/><Relationship Id="rId15" Type="http://schemas.openxmlformats.org/officeDocument/2006/relationships/image" Target="../media/image462.png"/><Relationship Id="rId23" Type="http://schemas.openxmlformats.org/officeDocument/2006/relationships/image" Target="../media/image33.png"/><Relationship Id="rId10" Type="http://schemas.openxmlformats.org/officeDocument/2006/relationships/image" Target="../media/image458.png"/><Relationship Id="rId19" Type="http://schemas.openxmlformats.org/officeDocument/2006/relationships/image" Target="../media/image466.png"/><Relationship Id="rId4" Type="http://schemas.openxmlformats.org/officeDocument/2006/relationships/image" Target="../media/image452.png"/><Relationship Id="rId9" Type="http://schemas.openxmlformats.org/officeDocument/2006/relationships/image" Target="../media/image457.png"/><Relationship Id="rId14" Type="http://schemas.openxmlformats.org/officeDocument/2006/relationships/image" Target="../media/image461.png"/><Relationship Id="rId22" Type="http://schemas.openxmlformats.org/officeDocument/2006/relationships/image" Target="../media/image469.png"/><Relationship Id="rId27" Type="http://schemas.openxmlformats.org/officeDocument/2006/relationships/image" Target="../media/image4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image" Target="../media/image482.png"/><Relationship Id="rId18" Type="http://schemas.openxmlformats.org/officeDocument/2006/relationships/image" Target="../media/image487.png"/><Relationship Id="rId3" Type="http://schemas.openxmlformats.org/officeDocument/2006/relationships/image" Target="../media/image25.png"/><Relationship Id="rId21" Type="http://schemas.openxmlformats.org/officeDocument/2006/relationships/image" Target="../media/image490.png"/><Relationship Id="rId7" Type="http://schemas.openxmlformats.org/officeDocument/2006/relationships/image" Target="../media/image33.png"/><Relationship Id="rId12" Type="http://schemas.openxmlformats.org/officeDocument/2006/relationships/image" Target="../media/image481.png"/><Relationship Id="rId17" Type="http://schemas.openxmlformats.org/officeDocument/2006/relationships/image" Target="../media/image486.png"/><Relationship Id="rId2" Type="http://schemas.openxmlformats.org/officeDocument/2006/relationships/image" Target="../media/image474.png"/><Relationship Id="rId16" Type="http://schemas.openxmlformats.org/officeDocument/2006/relationships/image" Target="../media/image485.png"/><Relationship Id="rId20" Type="http://schemas.openxmlformats.org/officeDocument/2006/relationships/image" Target="../media/image4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7.png"/><Relationship Id="rId11" Type="http://schemas.openxmlformats.org/officeDocument/2006/relationships/image" Target="../media/image480.png"/><Relationship Id="rId5" Type="http://schemas.openxmlformats.org/officeDocument/2006/relationships/image" Target="../media/image476.png"/><Relationship Id="rId15" Type="http://schemas.openxmlformats.org/officeDocument/2006/relationships/image" Target="../media/image484.png"/><Relationship Id="rId10" Type="http://schemas.openxmlformats.org/officeDocument/2006/relationships/image" Target="../media/image226.png"/><Relationship Id="rId19" Type="http://schemas.openxmlformats.org/officeDocument/2006/relationships/image" Target="../media/image488.png"/><Relationship Id="rId4" Type="http://schemas.openxmlformats.org/officeDocument/2006/relationships/image" Target="../media/image475.png"/><Relationship Id="rId9" Type="http://schemas.openxmlformats.org/officeDocument/2006/relationships/image" Target="../media/image479.png"/><Relationship Id="rId14" Type="http://schemas.openxmlformats.org/officeDocument/2006/relationships/image" Target="../media/image48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13" Type="http://schemas.openxmlformats.org/officeDocument/2006/relationships/image" Target="../media/image499.png"/><Relationship Id="rId18" Type="http://schemas.openxmlformats.org/officeDocument/2006/relationships/image" Target="../media/image503.png"/><Relationship Id="rId26" Type="http://schemas.openxmlformats.org/officeDocument/2006/relationships/image" Target="../media/image511.png"/><Relationship Id="rId3" Type="http://schemas.openxmlformats.org/officeDocument/2006/relationships/image" Target="../media/image25.png"/><Relationship Id="rId21" Type="http://schemas.openxmlformats.org/officeDocument/2006/relationships/image" Target="../media/image506.png"/><Relationship Id="rId34" Type="http://schemas.openxmlformats.org/officeDocument/2006/relationships/image" Target="../media/image278.png"/><Relationship Id="rId7" Type="http://schemas.openxmlformats.org/officeDocument/2006/relationships/image" Target="../media/image139.png"/><Relationship Id="rId12" Type="http://schemas.openxmlformats.org/officeDocument/2006/relationships/image" Target="../media/image498.png"/><Relationship Id="rId17" Type="http://schemas.openxmlformats.org/officeDocument/2006/relationships/image" Target="../media/image502.png"/><Relationship Id="rId25" Type="http://schemas.openxmlformats.org/officeDocument/2006/relationships/image" Target="../media/image510.png"/><Relationship Id="rId33" Type="http://schemas.openxmlformats.org/officeDocument/2006/relationships/image" Target="../media/image517.png"/><Relationship Id="rId2" Type="http://schemas.openxmlformats.org/officeDocument/2006/relationships/image" Target="../media/image491.png"/><Relationship Id="rId16" Type="http://schemas.openxmlformats.org/officeDocument/2006/relationships/image" Target="../media/image33.png"/><Relationship Id="rId20" Type="http://schemas.openxmlformats.org/officeDocument/2006/relationships/image" Target="../media/image505.png"/><Relationship Id="rId29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4.png"/><Relationship Id="rId11" Type="http://schemas.openxmlformats.org/officeDocument/2006/relationships/image" Target="../media/image497.png"/><Relationship Id="rId24" Type="http://schemas.openxmlformats.org/officeDocument/2006/relationships/image" Target="../media/image509.png"/><Relationship Id="rId32" Type="http://schemas.openxmlformats.org/officeDocument/2006/relationships/image" Target="../media/image516.png"/><Relationship Id="rId5" Type="http://schemas.openxmlformats.org/officeDocument/2006/relationships/image" Target="../media/image493.png"/><Relationship Id="rId15" Type="http://schemas.openxmlformats.org/officeDocument/2006/relationships/image" Target="../media/image501.png"/><Relationship Id="rId23" Type="http://schemas.openxmlformats.org/officeDocument/2006/relationships/image" Target="../media/image508.png"/><Relationship Id="rId28" Type="http://schemas.openxmlformats.org/officeDocument/2006/relationships/image" Target="../media/image513.png"/><Relationship Id="rId36" Type="http://schemas.openxmlformats.org/officeDocument/2006/relationships/image" Target="../media/image519.png"/><Relationship Id="rId10" Type="http://schemas.openxmlformats.org/officeDocument/2006/relationships/image" Target="../media/image496.png"/><Relationship Id="rId19" Type="http://schemas.openxmlformats.org/officeDocument/2006/relationships/image" Target="../media/image504.png"/><Relationship Id="rId31" Type="http://schemas.openxmlformats.org/officeDocument/2006/relationships/image" Target="../media/image515.png"/><Relationship Id="rId4" Type="http://schemas.openxmlformats.org/officeDocument/2006/relationships/image" Target="../media/image492.png"/><Relationship Id="rId9" Type="http://schemas.openxmlformats.org/officeDocument/2006/relationships/image" Target="../media/image326.png"/><Relationship Id="rId14" Type="http://schemas.openxmlformats.org/officeDocument/2006/relationships/image" Target="../media/image500.png"/><Relationship Id="rId22" Type="http://schemas.openxmlformats.org/officeDocument/2006/relationships/image" Target="../media/image507.png"/><Relationship Id="rId27" Type="http://schemas.openxmlformats.org/officeDocument/2006/relationships/image" Target="../media/image512.png"/><Relationship Id="rId30" Type="http://schemas.openxmlformats.org/officeDocument/2006/relationships/image" Target="../media/image514.png"/><Relationship Id="rId35" Type="http://schemas.openxmlformats.org/officeDocument/2006/relationships/image" Target="../media/image5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13" Type="http://schemas.openxmlformats.org/officeDocument/2006/relationships/image" Target="../media/image533.png"/><Relationship Id="rId18" Type="http://schemas.openxmlformats.org/officeDocument/2006/relationships/image" Target="../media/image538.png"/><Relationship Id="rId26" Type="http://schemas.openxmlformats.org/officeDocument/2006/relationships/image" Target="../media/image139.png"/><Relationship Id="rId3" Type="http://schemas.openxmlformats.org/officeDocument/2006/relationships/image" Target="../media/image524.png"/><Relationship Id="rId21" Type="http://schemas.openxmlformats.org/officeDocument/2006/relationships/image" Target="../media/image541.png"/><Relationship Id="rId7" Type="http://schemas.openxmlformats.org/officeDocument/2006/relationships/image" Target="../media/image326.png"/><Relationship Id="rId12" Type="http://schemas.openxmlformats.org/officeDocument/2006/relationships/image" Target="../media/image532.png"/><Relationship Id="rId17" Type="http://schemas.openxmlformats.org/officeDocument/2006/relationships/image" Target="../media/image537.png"/><Relationship Id="rId25" Type="http://schemas.openxmlformats.org/officeDocument/2006/relationships/image" Target="../media/image545.png"/><Relationship Id="rId2" Type="http://schemas.openxmlformats.org/officeDocument/2006/relationships/image" Target="../media/image523.png"/><Relationship Id="rId16" Type="http://schemas.openxmlformats.org/officeDocument/2006/relationships/image" Target="../media/image536.png"/><Relationship Id="rId20" Type="http://schemas.openxmlformats.org/officeDocument/2006/relationships/image" Target="../media/image540.png"/><Relationship Id="rId29" Type="http://schemas.openxmlformats.org/officeDocument/2006/relationships/image" Target="../media/image5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7.png"/><Relationship Id="rId11" Type="http://schemas.openxmlformats.org/officeDocument/2006/relationships/image" Target="../media/image531.png"/><Relationship Id="rId24" Type="http://schemas.openxmlformats.org/officeDocument/2006/relationships/image" Target="../media/image544.png"/><Relationship Id="rId5" Type="http://schemas.openxmlformats.org/officeDocument/2006/relationships/image" Target="../media/image526.png"/><Relationship Id="rId15" Type="http://schemas.openxmlformats.org/officeDocument/2006/relationships/image" Target="../media/image535.png"/><Relationship Id="rId23" Type="http://schemas.openxmlformats.org/officeDocument/2006/relationships/image" Target="../media/image543.png"/><Relationship Id="rId28" Type="http://schemas.openxmlformats.org/officeDocument/2006/relationships/image" Target="../media/image547.png"/><Relationship Id="rId10" Type="http://schemas.openxmlformats.org/officeDocument/2006/relationships/image" Target="../media/image530.png"/><Relationship Id="rId19" Type="http://schemas.openxmlformats.org/officeDocument/2006/relationships/image" Target="../media/image539.png"/><Relationship Id="rId4" Type="http://schemas.openxmlformats.org/officeDocument/2006/relationships/image" Target="../media/image525.png"/><Relationship Id="rId9" Type="http://schemas.openxmlformats.org/officeDocument/2006/relationships/image" Target="../media/image529.png"/><Relationship Id="rId14" Type="http://schemas.openxmlformats.org/officeDocument/2006/relationships/image" Target="../media/image534.png"/><Relationship Id="rId22" Type="http://schemas.openxmlformats.org/officeDocument/2006/relationships/image" Target="../media/image542.png"/><Relationship Id="rId27" Type="http://schemas.openxmlformats.org/officeDocument/2006/relationships/image" Target="../media/image546.png"/><Relationship Id="rId30" Type="http://schemas.openxmlformats.org/officeDocument/2006/relationships/image" Target="../media/image5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13" Type="http://schemas.openxmlformats.org/officeDocument/2006/relationships/image" Target="../media/image33.png"/><Relationship Id="rId3" Type="http://schemas.openxmlformats.org/officeDocument/2006/relationships/image" Target="../media/image550.png"/><Relationship Id="rId7" Type="http://schemas.openxmlformats.org/officeDocument/2006/relationships/image" Target="../media/image554.png"/><Relationship Id="rId12" Type="http://schemas.openxmlformats.org/officeDocument/2006/relationships/image" Target="../media/image559.png"/><Relationship Id="rId17" Type="http://schemas.openxmlformats.org/officeDocument/2006/relationships/image" Target="../media/image563.png"/><Relationship Id="rId2" Type="http://schemas.openxmlformats.org/officeDocument/2006/relationships/image" Target="../media/image25.png"/><Relationship Id="rId16" Type="http://schemas.openxmlformats.org/officeDocument/2006/relationships/image" Target="../media/image5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3.png"/><Relationship Id="rId11" Type="http://schemas.openxmlformats.org/officeDocument/2006/relationships/image" Target="../media/image558.png"/><Relationship Id="rId5" Type="http://schemas.openxmlformats.org/officeDocument/2006/relationships/image" Target="../media/image552.png"/><Relationship Id="rId15" Type="http://schemas.openxmlformats.org/officeDocument/2006/relationships/image" Target="../media/image561.png"/><Relationship Id="rId10" Type="http://schemas.openxmlformats.org/officeDocument/2006/relationships/image" Target="../media/image557.png"/><Relationship Id="rId4" Type="http://schemas.openxmlformats.org/officeDocument/2006/relationships/image" Target="../media/image551.png"/><Relationship Id="rId9" Type="http://schemas.openxmlformats.org/officeDocument/2006/relationships/image" Target="../media/image556.png"/><Relationship Id="rId14" Type="http://schemas.openxmlformats.org/officeDocument/2006/relationships/image" Target="../media/image5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13" Type="http://schemas.openxmlformats.org/officeDocument/2006/relationships/image" Target="../media/image573.png"/><Relationship Id="rId18" Type="http://schemas.openxmlformats.org/officeDocument/2006/relationships/image" Target="../media/image578.png"/><Relationship Id="rId26" Type="http://schemas.openxmlformats.org/officeDocument/2006/relationships/image" Target="../media/image586.png"/><Relationship Id="rId39" Type="http://schemas.openxmlformats.org/officeDocument/2006/relationships/image" Target="../media/image598.png"/><Relationship Id="rId3" Type="http://schemas.openxmlformats.org/officeDocument/2006/relationships/image" Target="../media/image565.png"/><Relationship Id="rId21" Type="http://schemas.openxmlformats.org/officeDocument/2006/relationships/image" Target="../media/image581.png"/><Relationship Id="rId34" Type="http://schemas.openxmlformats.org/officeDocument/2006/relationships/image" Target="../media/image594.png"/><Relationship Id="rId42" Type="http://schemas.openxmlformats.org/officeDocument/2006/relationships/image" Target="../media/image601.png"/><Relationship Id="rId47" Type="http://schemas.openxmlformats.org/officeDocument/2006/relationships/image" Target="../media/image606.png"/><Relationship Id="rId7" Type="http://schemas.openxmlformats.org/officeDocument/2006/relationships/image" Target="../media/image568.png"/><Relationship Id="rId12" Type="http://schemas.openxmlformats.org/officeDocument/2006/relationships/image" Target="../media/image256.png"/><Relationship Id="rId17" Type="http://schemas.openxmlformats.org/officeDocument/2006/relationships/image" Target="../media/image577.png"/><Relationship Id="rId25" Type="http://schemas.openxmlformats.org/officeDocument/2006/relationships/image" Target="../media/image585.png"/><Relationship Id="rId33" Type="http://schemas.openxmlformats.org/officeDocument/2006/relationships/image" Target="../media/image593.png"/><Relationship Id="rId38" Type="http://schemas.openxmlformats.org/officeDocument/2006/relationships/image" Target="../media/image597.png"/><Relationship Id="rId46" Type="http://schemas.openxmlformats.org/officeDocument/2006/relationships/image" Target="../media/image605.png"/><Relationship Id="rId2" Type="http://schemas.openxmlformats.org/officeDocument/2006/relationships/image" Target="../media/image564.png"/><Relationship Id="rId16" Type="http://schemas.openxmlformats.org/officeDocument/2006/relationships/image" Target="../media/image576.png"/><Relationship Id="rId20" Type="http://schemas.openxmlformats.org/officeDocument/2006/relationships/image" Target="../media/image580.png"/><Relationship Id="rId29" Type="http://schemas.openxmlformats.org/officeDocument/2006/relationships/image" Target="../media/image589.png"/><Relationship Id="rId41" Type="http://schemas.openxmlformats.org/officeDocument/2006/relationships/image" Target="../media/image6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6.png"/><Relationship Id="rId11" Type="http://schemas.openxmlformats.org/officeDocument/2006/relationships/image" Target="../media/image572.png"/><Relationship Id="rId24" Type="http://schemas.openxmlformats.org/officeDocument/2006/relationships/image" Target="../media/image584.png"/><Relationship Id="rId32" Type="http://schemas.openxmlformats.org/officeDocument/2006/relationships/image" Target="../media/image592.png"/><Relationship Id="rId37" Type="http://schemas.openxmlformats.org/officeDocument/2006/relationships/image" Target="../media/image596.png"/><Relationship Id="rId40" Type="http://schemas.openxmlformats.org/officeDocument/2006/relationships/image" Target="../media/image599.png"/><Relationship Id="rId45" Type="http://schemas.openxmlformats.org/officeDocument/2006/relationships/image" Target="../media/image604.png"/><Relationship Id="rId5" Type="http://schemas.openxmlformats.org/officeDocument/2006/relationships/image" Target="../media/image567.png"/><Relationship Id="rId15" Type="http://schemas.openxmlformats.org/officeDocument/2006/relationships/image" Target="../media/image575.png"/><Relationship Id="rId23" Type="http://schemas.openxmlformats.org/officeDocument/2006/relationships/image" Target="../media/image583.png"/><Relationship Id="rId28" Type="http://schemas.openxmlformats.org/officeDocument/2006/relationships/image" Target="../media/image588.png"/><Relationship Id="rId36" Type="http://schemas.openxmlformats.org/officeDocument/2006/relationships/image" Target="../media/image131.png"/><Relationship Id="rId10" Type="http://schemas.openxmlformats.org/officeDocument/2006/relationships/image" Target="../media/image571.png"/><Relationship Id="rId19" Type="http://schemas.openxmlformats.org/officeDocument/2006/relationships/image" Target="../media/image579.png"/><Relationship Id="rId31" Type="http://schemas.openxmlformats.org/officeDocument/2006/relationships/image" Target="../media/image591.png"/><Relationship Id="rId44" Type="http://schemas.openxmlformats.org/officeDocument/2006/relationships/image" Target="../media/image603.png"/><Relationship Id="rId4" Type="http://schemas.openxmlformats.org/officeDocument/2006/relationships/image" Target="../media/image566.png"/><Relationship Id="rId9" Type="http://schemas.openxmlformats.org/officeDocument/2006/relationships/image" Target="../media/image570.png"/><Relationship Id="rId14" Type="http://schemas.openxmlformats.org/officeDocument/2006/relationships/image" Target="../media/image574.png"/><Relationship Id="rId22" Type="http://schemas.openxmlformats.org/officeDocument/2006/relationships/image" Target="../media/image582.png"/><Relationship Id="rId27" Type="http://schemas.openxmlformats.org/officeDocument/2006/relationships/image" Target="../media/image587.png"/><Relationship Id="rId30" Type="http://schemas.openxmlformats.org/officeDocument/2006/relationships/image" Target="../media/image590.png"/><Relationship Id="rId35" Type="http://schemas.openxmlformats.org/officeDocument/2006/relationships/image" Target="../media/image595.png"/><Relationship Id="rId43" Type="http://schemas.openxmlformats.org/officeDocument/2006/relationships/image" Target="../media/image6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9.png"/><Relationship Id="rId4" Type="http://schemas.openxmlformats.org/officeDocument/2006/relationships/image" Target="../media/image608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6.png"/><Relationship Id="rId18" Type="http://schemas.openxmlformats.org/officeDocument/2006/relationships/image" Target="../media/image620.png"/><Relationship Id="rId26" Type="http://schemas.openxmlformats.org/officeDocument/2006/relationships/image" Target="../media/image627.png"/><Relationship Id="rId39" Type="http://schemas.openxmlformats.org/officeDocument/2006/relationships/image" Target="../media/image638.png"/><Relationship Id="rId21" Type="http://schemas.openxmlformats.org/officeDocument/2006/relationships/image" Target="../media/image623.png"/><Relationship Id="rId34" Type="http://schemas.openxmlformats.org/officeDocument/2006/relationships/image" Target="../media/image634.png"/><Relationship Id="rId42" Type="http://schemas.openxmlformats.org/officeDocument/2006/relationships/image" Target="../media/image641.png"/><Relationship Id="rId47" Type="http://schemas.openxmlformats.org/officeDocument/2006/relationships/image" Target="../media/image646.png"/><Relationship Id="rId50" Type="http://schemas.openxmlformats.org/officeDocument/2006/relationships/image" Target="../media/image649.png"/><Relationship Id="rId55" Type="http://schemas.openxmlformats.org/officeDocument/2006/relationships/image" Target="../media/image654.png"/><Relationship Id="rId7" Type="http://schemas.openxmlformats.org/officeDocument/2006/relationships/image" Target="../media/image46.png"/><Relationship Id="rId12" Type="http://schemas.openxmlformats.org/officeDocument/2006/relationships/image" Target="../media/image615.png"/><Relationship Id="rId17" Type="http://schemas.openxmlformats.org/officeDocument/2006/relationships/image" Target="../media/image33.png"/><Relationship Id="rId25" Type="http://schemas.openxmlformats.org/officeDocument/2006/relationships/image" Target="../media/image238.png"/><Relationship Id="rId33" Type="http://schemas.openxmlformats.org/officeDocument/2006/relationships/image" Target="../media/image633.png"/><Relationship Id="rId38" Type="http://schemas.openxmlformats.org/officeDocument/2006/relationships/image" Target="../media/image177.png"/><Relationship Id="rId46" Type="http://schemas.openxmlformats.org/officeDocument/2006/relationships/image" Target="../media/image645.png"/><Relationship Id="rId2" Type="http://schemas.openxmlformats.org/officeDocument/2006/relationships/image" Target="../media/image25.png"/><Relationship Id="rId16" Type="http://schemas.openxmlformats.org/officeDocument/2006/relationships/image" Target="../media/image619.png"/><Relationship Id="rId20" Type="http://schemas.openxmlformats.org/officeDocument/2006/relationships/image" Target="../media/image622.png"/><Relationship Id="rId29" Type="http://schemas.openxmlformats.org/officeDocument/2006/relationships/image" Target="../media/image131.png"/><Relationship Id="rId41" Type="http://schemas.openxmlformats.org/officeDocument/2006/relationships/image" Target="../media/image640.png"/><Relationship Id="rId54" Type="http://schemas.openxmlformats.org/officeDocument/2006/relationships/image" Target="../media/image6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139.png"/><Relationship Id="rId24" Type="http://schemas.openxmlformats.org/officeDocument/2006/relationships/image" Target="../media/image626.png"/><Relationship Id="rId32" Type="http://schemas.openxmlformats.org/officeDocument/2006/relationships/image" Target="../media/image632.png"/><Relationship Id="rId37" Type="http://schemas.openxmlformats.org/officeDocument/2006/relationships/image" Target="../media/image637.png"/><Relationship Id="rId40" Type="http://schemas.openxmlformats.org/officeDocument/2006/relationships/image" Target="../media/image639.png"/><Relationship Id="rId45" Type="http://schemas.openxmlformats.org/officeDocument/2006/relationships/image" Target="../media/image644.png"/><Relationship Id="rId53" Type="http://schemas.openxmlformats.org/officeDocument/2006/relationships/image" Target="../media/image652.png"/><Relationship Id="rId5" Type="http://schemas.openxmlformats.org/officeDocument/2006/relationships/image" Target="../media/image611.png"/><Relationship Id="rId15" Type="http://schemas.openxmlformats.org/officeDocument/2006/relationships/image" Target="../media/image618.png"/><Relationship Id="rId23" Type="http://schemas.openxmlformats.org/officeDocument/2006/relationships/image" Target="../media/image625.png"/><Relationship Id="rId28" Type="http://schemas.openxmlformats.org/officeDocument/2006/relationships/image" Target="../media/image629.png"/><Relationship Id="rId36" Type="http://schemas.openxmlformats.org/officeDocument/2006/relationships/image" Target="../media/image636.png"/><Relationship Id="rId49" Type="http://schemas.openxmlformats.org/officeDocument/2006/relationships/image" Target="../media/image648.png"/><Relationship Id="rId10" Type="http://schemas.openxmlformats.org/officeDocument/2006/relationships/image" Target="../media/image614.png"/><Relationship Id="rId19" Type="http://schemas.openxmlformats.org/officeDocument/2006/relationships/image" Target="../media/image621.png"/><Relationship Id="rId31" Type="http://schemas.openxmlformats.org/officeDocument/2006/relationships/image" Target="../media/image631.png"/><Relationship Id="rId44" Type="http://schemas.openxmlformats.org/officeDocument/2006/relationships/image" Target="../media/image643.png"/><Relationship Id="rId52" Type="http://schemas.openxmlformats.org/officeDocument/2006/relationships/image" Target="../media/image651.png"/><Relationship Id="rId4" Type="http://schemas.openxmlformats.org/officeDocument/2006/relationships/image" Target="../media/image103.png"/><Relationship Id="rId9" Type="http://schemas.openxmlformats.org/officeDocument/2006/relationships/image" Target="../media/image613.png"/><Relationship Id="rId14" Type="http://schemas.openxmlformats.org/officeDocument/2006/relationships/image" Target="../media/image617.png"/><Relationship Id="rId22" Type="http://schemas.openxmlformats.org/officeDocument/2006/relationships/image" Target="../media/image624.png"/><Relationship Id="rId27" Type="http://schemas.openxmlformats.org/officeDocument/2006/relationships/image" Target="../media/image628.png"/><Relationship Id="rId30" Type="http://schemas.openxmlformats.org/officeDocument/2006/relationships/image" Target="../media/image630.png"/><Relationship Id="rId35" Type="http://schemas.openxmlformats.org/officeDocument/2006/relationships/image" Target="../media/image635.png"/><Relationship Id="rId43" Type="http://schemas.openxmlformats.org/officeDocument/2006/relationships/image" Target="../media/image642.png"/><Relationship Id="rId48" Type="http://schemas.openxmlformats.org/officeDocument/2006/relationships/image" Target="../media/image647.png"/><Relationship Id="rId56" Type="http://schemas.openxmlformats.org/officeDocument/2006/relationships/image" Target="../media/image655.png"/><Relationship Id="rId8" Type="http://schemas.openxmlformats.org/officeDocument/2006/relationships/image" Target="../media/image612.png"/><Relationship Id="rId51" Type="http://schemas.openxmlformats.org/officeDocument/2006/relationships/image" Target="../media/image650.png"/><Relationship Id="rId3" Type="http://schemas.openxmlformats.org/officeDocument/2006/relationships/image" Target="../media/image610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6.png"/><Relationship Id="rId18" Type="http://schemas.openxmlformats.org/officeDocument/2006/relationships/image" Target="../media/image671.png"/><Relationship Id="rId26" Type="http://schemas.openxmlformats.org/officeDocument/2006/relationships/image" Target="../media/image678.png"/><Relationship Id="rId39" Type="http://schemas.openxmlformats.org/officeDocument/2006/relationships/image" Target="../media/image690.png"/><Relationship Id="rId21" Type="http://schemas.openxmlformats.org/officeDocument/2006/relationships/image" Target="../media/image674.png"/><Relationship Id="rId34" Type="http://schemas.openxmlformats.org/officeDocument/2006/relationships/image" Target="../media/image685.png"/><Relationship Id="rId42" Type="http://schemas.openxmlformats.org/officeDocument/2006/relationships/image" Target="../media/image693.png"/><Relationship Id="rId47" Type="http://schemas.openxmlformats.org/officeDocument/2006/relationships/image" Target="../media/image698.png"/><Relationship Id="rId50" Type="http://schemas.openxmlformats.org/officeDocument/2006/relationships/image" Target="../media/image701.png"/><Relationship Id="rId55" Type="http://schemas.openxmlformats.org/officeDocument/2006/relationships/image" Target="../media/image706.png"/><Relationship Id="rId63" Type="http://schemas.openxmlformats.org/officeDocument/2006/relationships/image" Target="../media/image714.png"/><Relationship Id="rId68" Type="http://schemas.openxmlformats.org/officeDocument/2006/relationships/image" Target="../media/image719.png"/><Relationship Id="rId76" Type="http://schemas.openxmlformats.org/officeDocument/2006/relationships/image" Target="../media/image727.png"/><Relationship Id="rId7" Type="http://schemas.openxmlformats.org/officeDocument/2006/relationships/image" Target="../media/image661.png"/><Relationship Id="rId71" Type="http://schemas.openxmlformats.org/officeDocument/2006/relationships/image" Target="../media/image722.png"/><Relationship Id="rId2" Type="http://schemas.openxmlformats.org/officeDocument/2006/relationships/image" Target="../media/image656.png"/><Relationship Id="rId16" Type="http://schemas.openxmlformats.org/officeDocument/2006/relationships/image" Target="../media/image669.png"/><Relationship Id="rId29" Type="http://schemas.openxmlformats.org/officeDocument/2006/relationships/image" Target="../media/image680.png"/><Relationship Id="rId11" Type="http://schemas.openxmlformats.org/officeDocument/2006/relationships/image" Target="../media/image664.png"/><Relationship Id="rId24" Type="http://schemas.openxmlformats.org/officeDocument/2006/relationships/image" Target="../media/image677.png"/><Relationship Id="rId32" Type="http://schemas.openxmlformats.org/officeDocument/2006/relationships/image" Target="../media/image683.png"/><Relationship Id="rId37" Type="http://schemas.openxmlformats.org/officeDocument/2006/relationships/image" Target="../media/image688.png"/><Relationship Id="rId40" Type="http://schemas.openxmlformats.org/officeDocument/2006/relationships/image" Target="../media/image691.png"/><Relationship Id="rId45" Type="http://schemas.openxmlformats.org/officeDocument/2006/relationships/image" Target="../media/image696.png"/><Relationship Id="rId53" Type="http://schemas.openxmlformats.org/officeDocument/2006/relationships/image" Target="../media/image704.png"/><Relationship Id="rId58" Type="http://schemas.openxmlformats.org/officeDocument/2006/relationships/image" Target="../media/image709.png"/><Relationship Id="rId66" Type="http://schemas.openxmlformats.org/officeDocument/2006/relationships/image" Target="../media/image717.png"/><Relationship Id="rId74" Type="http://schemas.openxmlformats.org/officeDocument/2006/relationships/image" Target="../media/image725.png"/><Relationship Id="rId79" Type="http://schemas.openxmlformats.org/officeDocument/2006/relationships/image" Target="../media/image730.png"/><Relationship Id="rId5" Type="http://schemas.openxmlformats.org/officeDocument/2006/relationships/image" Target="../media/image659.png"/><Relationship Id="rId61" Type="http://schemas.openxmlformats.org/officeDocument/2006/relationships/image" Target="../media/image712.png"/><Relationship Id="rId10" Type="http://schemas.openxmlformats.org/officeDocument/2006/relationships/image" Target="../media/image276.png"/><Relationship Id="rId19" Type="http://schemas.openxmlformats.org/officeDocument/2006/relationships/image" Target="../media/image672.png"/><Relationship Id="rId31" Type="http://schemas.openxmlformats.org/officeDocument/2006/relationships/image" Target="../media/image682.png"/><Relationship Id="rId44" Type="http://schemas.openxmlformats.org/officeDocument/2006/relationships/image" Target="../media/image695.png"/><Relationship Id="rId52" Type="http://schemas.openxmlformats.org/officeDocument/2006/relationships/image" Target="../media/image703.png"/><Relationship Id="rId60" Type="http://schemas.openxmlformats.org/officeDocument/2006/relationships/image" Target="../media/image711.png"/><Relationship Id="rId65" Type="http://schemas.openxmlformats.org/officeDocument/2006/relationships/image" Target="../media/image716.png"/><Relationship Id="rId73" Type="http://schemas.openxmlformats.org/officeDocument/2006/relationships/image" Target="../media/image724.png"/><Relationship Id="rId78" Type="http://schemas.openxmlformats.org/officeDocument/2006/relationships/image" Target="../media/image729.png"/><Relationship Id="rId4" Type="http://schemas.openxmlformats.org/officeDocument/2006/relationships/image" Target="../media/image658.png"/><Relationship Id="rId9" Type="http://schemas.openxmlformats.org/officeDocument/2006/relationships/image" Target="../media/image663.png"/><Relationship Id="rId14" Type="http://schemas.openxmlformats.org/officeDocument/2006/relationships/image" Target="../media/image667.png"/><Relationship Id="rId22" Type="http://schemas.openxmlformats.org/officeDocument/2006/relationships/image" Target="../media/image675.png"/><Relationship Id="rId27" Type="http://schemas.openxmlformats.org/officeDocument/2006/relationships/image" Target="../media/image679.png"/><Relationship Id="rId30" Type="http://schemas.openxmlformats.org/officeDocument/2006/relationships/image" Target="../media/image681.png"/><Relationship Id="rId35" Type="http://schemas.openxmlformats.org/officeDocument/2006/relationships/image" Target="../media/image686.png"/><Relationship Id="rId43" Type="http://schemas.openxmlformats.org/officeDocument/2006/relationships/image" Target="../media/image694.png"/><Relationship Id="rId48" Type="http://schemas.openxmlformats.org/officeDocument/2006/relationships/image" Target="../media/image699.png"/><Relationship Id="rId56" Type="http://schemas.openxmlformats.org/officeDocument/2006/relationships/image" Target="../media/image707.png"/><Relationship Id="rId64" Type="http://schemas.openxmlformats.org/officeDocument/2006/relationships/image" Target="../media/image715.png"/><Relationship Id="rId69" Type="http://schemas.openxmlformats.org/officeDocument/2006/relationships/image" Target="../media/image720.png"/><Relationship Id="rId77" Type="http://schemas.openxmlformats.org/officeDocument/2006/relationships/image" Target="../media/image728.png"/><Relationship Id="rId8" Type="http://schemas.openxmlformats.org/officeDocument/2006/relationships/image" Target="../media/image662.png"/><Relationship Id="rId51" Type="http://schemas.openxmlformats.org/officeDocument/2006/relationships/image" Target="../media/image702.png"/><Relationship Id="rId72" Type="http://schemas.openxmlformats.org/officeDocument/2006/relationships/image" Target="../media/image723.png"/><Relationship Id="rId3" Type="http://schemas.openxmlformats.org/officeDocument/2006/relationships/image" Target="../media/image657.png"/><Relationship Id="rId12" Type="http://schemas.openxmlformats.org/officeDocument/2006/relationships/image" Target="../media/image665.png"/><Relationship Id="rId17" Type="http://schemas.openxmlformats.org/officeDocument/2006/relationships/image" Target="../media/image670.png"/><Relationship Id="rId25" Type="http://schemas.openxmlformats.org/officeDocument/2006/relationships/image" Target="../media/image177.png"/><Relationship Id="rId33" Type="http://schemas.openxmlformats.org/officeDocument/2006/relationships/image" Target="../media/image684.png"/><Relationship Id="rId38" Type="http://schemas.openxmlformats.org/officeDocument/2006/relationships/image" Target="../media/image689.png"/><Relationship Id="rId46" Type="http://schemas.openxmlformats.org/officeDocument/2006/relationships/image" Target="../media/image697.png"/><Relationship Id="rId59" Type="http://schemas.openxmlformats.org/officeDocument/2006/relationships/image" Target="../media/image710.png"/><Relationship Id="rId67" Type="http://schemas.openxmlformats.org/officeDocument/2006/relationships/image" Target="../media/image718.png"/><Relationship Id="rId20" Type="http://schemas.openxmlformats.org/officeDocument/2006/relationships/image" Target="../media/image673.png"/><Relationship Id="rId41" Type="http://schemas.openxmlformats.org/officeDocument/2006/relationships/image" Target="../media/image692.png"/><Relationship Id="rId54" Type="http://schemas.openxmlformats.org/officeDocument/2006/relationships/image" Target="../media/image705.png"/><Relationship Id="rId62" Type="http://schemas.openxmlformats.org/officeDocument/2006/relationships/image" Target="../media/image713.png"/><Relationship Id="rId70" Type="http://schemas.openxmlformats.org/officeDocument/2006/relationships/image" Target="../media/image721.png"/><Relationship Id="rId75" Type="http://schemas.openxmlformats.org/officeDocument/2006/relationships/image" Target="../media/image7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0.png"/><Relationship Id="rId15" Type="http://schemas.openxmlformats.org/officeDocument/2006/relationships/image" Target="../media/image668.png"/><Relationship Id="rId23" Type="http://schemas.openxmlformats.org/officeDocument/2006/relationships/image" Target="../media/image676.png"/><Relationship Id="rId28" Type="http://schemas.openxmlformats.org/officeDocument/2006/relationships/image" Target="../media/image179.png"/><Relationship Id="rId36" Type="http://schemas.openxmlformats.org/officeDocument/2006/relationships/image" Target="../media/image687.png"/><Relationship Id="rId49" Type="http://schemas.openxmlformats.org/officeDocument/2006/relationships/image" Target="../media/image700.png"/><Relationship Id="rId57" Type="http://schemas.openxmlformats.org/officeDocument/2006/relationships/image" Target="../media/image7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2.png"/><Relationship Id="rId4" Type="http://schemas.openxmlformats.org/officeDocument/2006/relationships/image" Target="../media/image7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urecs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740.png"/><Relationship Id="rId18" Type="http://schemas.openxmlformats.org/officeDocument/2006/relationships/image" Target="../media/image745.png"/><Relationship Id="rId3" Type="http://schemas.openxmlformats.org/officeDocument/2006/relationships/image" Target="../media/image733.png"/><Relationship Id="rId7" Type="http://schemas.openxmlformats.org/officeDocument/2006/relationships/image" Target="../media/image736.png"/><Relationship Id="rId12" Type="http://schemas.openxmlformats.org/officeDocument/2006/relationships/image" Target="../media/image199.png"/><Relationship Id="rId17" Type="http://schemas.openxmlformats.org/officeDocument/2006/relationships/image" Target="../media/image744.png"/><Relationship Id="rId2" Type="http://schemas.openxmlformats.org/officeDocument/2006/relationships/image" Target="../media/image25.png"/><Relationship Id="rId16" Type="http://schemas.openxmlformats.org/officeDocument/2006/relationships/image" Target="../media/image7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739.png"/><Relationship Id="rId5" Type="http://schemas.openxmlformats.org/officeDocument/2006/relationships/image" Target="../media/image735.png"/><Relationship Id="rId15" Type="http://schemas.openxmlformats.org/officeDocument/2006/relationships/image" Target="../media/image742.png"/><Relationship Id="rId10" Type="http://schemas.openxmlformats.org/officeDocument/2006/relationships/image" Target="../media/image738.png"/><Relationship Id="rId4" Type="http://schemas.openxmlformats.org/officeDocument/2006/relationships/image" Target="../media/image734.png"/><Relationship Id="rId9" Type="http://schemas.openxmlformats.org/officeDocument/2006/relationships/image" Target="../media/image737.png"/><Relationship Id="rId14" Type="http://schemas.openxmlformats.org/officeDocument/2006/relationships/image" Target="../media/image7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13" Type="http://schemas.openxmlformats.org/officeDocument/2006/relationships/image" Target="../media/image753.png"/><Relationship Id="rId18" Type="http://schemas.openxmlformats.org/officeDocument/2006/relationships/image" Target="../media/image757.png"/><Relationship Id="rId3" Type="http://schemas.openxmlformats.org/officeDocument/2006/relationships/image" Target="../media/image25.png"/><Relationship Id="rId21" Type="http://schemas.openxmlformats.org/officeDocument/2006/relationships/image" Target="../media/image760.png"/><Relationship Id="rId7" Type="http://schemas.openxmlformats.org/officeDocument/2006/relationships/image" Target="../media/image33.png"/><Relationship Id="rId12" Type="http://schemas.openxmlformats.org/officeDocument/2006/relationships/image" Target="../media/image752.png"/><Relationship Id="rId17" Type="http://schemas.openxmlformats.org/officeDocument/2006/relationships/image" Target="../media/image756.png"/><Relationship Id="rId2" Type="http://schemas.openxmlformats.org/officeDocument/2006/relationships/image" Target="../media/image746.png"/><Relationship Id="rId16" Type="http://schemas.openxmlformats.org/officeDocument/2006/relationships/image" Target="../media/image755.png"/><Relationship Id="rId20" Type="http://schemas.openxmlformats.org/officeDocument/2006/relationships/image" Target="../media/image7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8.png"/><Relationship Id="rId11" Type="http://schemas.openxmlformats.org/officeDocument/2006/relationships/image" Target="../media/image574.png"/><Relationship Id="rId5" Type="http://schemas.openxmlformats.org/officeDocument/2006/relationships/image" Target="../media/image103.png"/><Relationship Id="rId15" Type="http://schemas.openxmlformats.org/officeDocument/2006/relationships/image" Target="../media/image754.png"/><Relationship Id="rId23" Type="http://schemas.openxmlformats.org/officeDocument/2006/relationships/image" Target="../media/image762.png"/><Relationship Id="rId10" Type="http://schemas.openxmlformats.org/officeDocument/2006/relationships/image" Target="../media/image751.png"/><Relationship Id="rId19" Type="http://schemas.openxmlformats.org/officeDocument/2006/relationships/image" Target="../media/image758.png"/><Relationship Id="rId4" Type="http://schemas.openxmlformats.org/officeDocument/2006/relationships/image" Target="../media/image747.png"/><Relationship Id="rId9" Type="http://schemas.openxmlformats.org/officeDocument/2006/relationships/image" Target="../media/image750.png"/><Relationship Id="rId14" Type="http://schemas.openxmlformats.org/officeDocument/2006/relationships/image" Target="../media/image238.png"/><Relationship Id="rId22" Type="http://schemas.openxmlformats.org/officeDocument/2006/relationships/image" Target="../media/image7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8.png"/><Relationship Id="rId13" Type="http://schemas.openxmlformats.org/officeDocument/2006/relationships/image" Target="../media/image481.png"/><Relationship Id="rId18" Type="http://schemas.openxmlformats.org/officeDocument/2006/relationships/image" Target="../media/image777.png"/><Relationship Id="rId26" Type="http://schemas.openxmlformats.org/officeDocument/2006/relationships/image" Target="../media/image785.png"/><Relationship Id="rId3" Type="http://schemas.openxmlformats.org/officeDocument/2006/relationships/image" Target="../media/image763.png"/><Relationship Id="rId21" Type="http://schemas.openxmlformats.org/officeDocument/2006/relationships/image" Target="../media/image780.png"/><Relationship Id="rId7" Type="http://schemas.openxmlformats.org/officeDocument/2006/relationships/image" Target="../media/image767.png"/><Relationship Id="rId12" Type="http://schemas.openxmlformats.org/officeDocument/2006/relationships/image" Target="../media/image772.png"/><Relationship Id="rId17" Type="http://schemas.openxmlformats.org/officeDocument/2006/relationships/image" Target="../media/image776.png"/><Relationship Id="rId25" Type="http://schemas.openxmlformats.org/officeDocument/2006/relationships/image" Target="../media/image784.png"/><Relationship Id="rId2" Type="http://schemas.openxmlformats.org/officeDocument/2006/relationships/image" Target="../media/image326.png"/><Relationship Id="rId16" Type="http://schemas.openxmlformats.org/officeDocument/2006/relationships/image" Target="../media/image775.png"/><Relationship Id="rId20" Type="http://schemas.openxmlformats.org/officeDocument/2006/relationships/image" Target="../media/image779.png"/><Relationship Id="rId29" Type="http://schemas.openxmlformats.org/officeDocument/2006/relationships/image" Target="../media/image7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6.png"/><Relationship Id="rId11" Type="http://schemas.openxmlformats.org/officeDocument/2006/relationships/image" Target="../media/image771.png"/><Relationship Id="rId24" Type="http://schemas.openxmlformats.org/officeDocument/2006/relationships/image" Target="../media/image783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23" Type="http://schemas.openxmlformats.org/officeDocument/2006/relationships/image" Target="../media/image782.png"/><Relationship Id="rId28" Type="http://schemas.openxmlformats.org/officeDocument/2006/relationships/image" Target="../media/image787.png"/><Relationship Id="rId10" Type="http://schemas.openxmlformats.org/officeDocument/2006/relationships/image" Target="../media/image770.png"/><Relationship Id="rId19" Type="http://schemas.openxmlformats.org/officeDocument/2006/relationships/image" Target="../media/image778.png"/><Relationship Id="rId31" Type="http://schemas.openxmlformats.org/officeDocument/2006/relationships/image" Target="../media/image790.png"/><Relationship Id="rId4" Type="http://schemas.openxmlformats.org/officeDocument/2006/relationships/image" Target="../media/image764.png"/><Relationship Id="rId9" Type="http://schemas.openxmlformats.org/officeDocument/2006/relationships/image" Target="../media/image769.png"/><Relationship Id="rId14" Type="http://schemas.openxmlformats.org/officeDocument/2006/relationships/image" Target="../media/image773.png"/><Relationship Id="rId22" Type="http://schemas.openxmlformats.org/officeDocument/2006/relationships/image" Target="../media/image781.png"/><Relationship Id="rId27" Type="http://schemas.openxmlformats.org/officeDocument/2006/relationships/image" Target="../media/image786.png"/><Relationship Id="rId30" Type="http://schemas.openxmlformats.org/officeDocument/2006/relationships/image" Target="../media/image7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6.png"/><Relationship Id="rId3" Type="http://schemas.openxmlformats.org/officeDocument/2006/relationships/image" Target="../media/image792.png"/><Relationship Id="rId7" Type="http://schemas.openxmlformats.org/officeDocument/2006/relationships/image" Target="../media/image795.png"/><Relationship Id="rId12" Type="http://schemas.openxmlformats.org/officeDocument/2006/relationships/image" Target="../media/image799.png"/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4.png"/><Relationship Id="rId11" Type="http://schemas.openxmlformats.org/officeDocument/2006/relationships/image" Target="../media/image798.png"/><Relationship Id="rId5" Type="http://schemas.openxmlformats.org/officeDocument/2006/relationships/image" Target="../media/image793.png"/><Relationship Id="rId10" Type="http://schemas.openxmlformats.org/officeDocument/2006/relationships/image" Target="../media/image797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ka.ms/azurecs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9423" y="0"/>
            <a:ext cx="10186415" cy="6995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407920" cy="6995159"/>
          </a:xfrm>
          <a:custGeom>
            <a:avLst/>
            <a:gdLst/>
            <a:ahLst/>
            <a:cxnLst/>
            <a:rect l="l" t="t" r="r" b="b"/>
            <a:pathLst>
              <a:path w="2407920" h="6995159">
                <a:moveTo>
                  <a:pt x="0" y="6995159"/>
                </a:moveTo>
                <a:lnTo>
                  <a:pt x="2407920" y="6995159"/>
                </a:lnTo>
                <a:lnTo>
                  <a:pt x="240792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E1E2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87" y="2205227"/>
            <a:ext cx="7627620" cy="3657600"/>
          </a:xfrm>
          <a:custGeom>
            <a:avLst/>
            <a:gdLst/>
            <a:ahLst/>
            <a:cxnLst/>
            <a:rect l="l" t="t" r="r" b="b"/>
            <a:pathLst>
              <a:path w="7627620" h="3657600">
                <a:moveTo>
                  <a:pt x="0" y="3657600"/>
                </a:moveTo>
                <a:lnTo>
                  <a:pt x="7627619" y="3657600"/>
                </a:lnTo>
                <a:lnTo>
                  <a:pt x="7627619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976" y="520650"/>
            <a:ext cx="415648" cy="118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710" y="512026"/>
            <a:ext cx="658495" cy="127635"/>
          </a:xfrm>
          <a:custGeom>
            <a:avLst/>
            <a:gdLst/>
            <a:ahLst/>
            <a:cxnLst/>
            <a:rect l="l" t="t" r="r" b="b"/>
            <a:pathLst>
              <a:path w="658494" h="127634">
                <a:moveTo>
                  <a:pt x="29074" y="8623"/>
                </a:moveTo>
                <a:lnTo>
                  <a:pt x="0" y="8623"/>
                </a:lnTo>
                <a:lnTo>
                  <a:pt x="0" y="125562"/>
                </a:lnTo>
                <a:lnTo>
                  <a:pt x="18709" y="125562"/>
                </a:lnTo>
                <a:lnTo>
                  <a:pt x="18709" y="33990"/>
                </a:lnTo>
                <a:lnTo>
                  <a:pt x="38833" y="33990"/>
                </a:lnTo>
                <a:lnTo>
                  <a:pt x="29074" y="8623"/>
                </a:lnTo>
                <a:close/>
              </a:path>
              <a:path w="658494" h="127634">
                <a:moveTo>
                  <a:pt x="38833" y="33990"/>
                </a:moveTo>
                <a:lnTo>
                  <a:pt x="18963" y="33990"/>
                </a:lnTo>
                <a:lnTo>
                  <a:pt x="55876" y="125562"/>
                </a:lnTo>
                <a:lnTo>
                  <a:pt x="69276" y="125562"/>
                </a:lnTo>
                <a:lnTo>
                  <a:pt x="81194" y="95375"/>
                </a:lnTo>
                <a:lnTo>
                  <a:pt x="62449" y="95375"/>
                </a:lnTo>
                <a:lnTo>
                  <a:pt x="38833" y="33990"/>
                </a:lnTo>
                <a:close/>
              </a:path>
              <a:path w="658494" h="127634">
                <a:moveTo>
                  <a:pt x="126162" y="33990"/>
                </a:moveTo>
                <a:lnTo>
                  <a:pt x="105936" y="33990"/>
                </a:lnTo>
                <a:lnTo>
                  <a:pt x="105936" y="125562"/>
                </a:lnTo>
                <a:lnTo>
                  <a:pt x="126162" y="125562"/>
                </a:lnTo>
                <a:lnTo>
                  <a:pt x="126162" y="33990"/>
                </a:lnTo>
                <a:close/>
              </a:path>
              <a:path w="658494" h="127634">
                <a:moveTo>
                  <a:pt x="126162" y="8623"/>
                </a:moveTo>
                <a:lnTo>
                  <a:pt x="98350" y="8623"/>
                </a:lnTo>
                <a:lnTo>
                  <a:pt x="62956" y="95375"/>
                </a:lnTo>
                <a:lnTo>
                  <a:pt x="81194" y="95375"/>
                </a:lnTo>
                <a:lnTo>
                  <a:pt x="105430" y="33990"/>
                </a:lnTo>
                <a:lnTo>
                  <a:pt x="126162" y="33990"/>
                </a:lnTo>
                <a:lnTo>
                  <a:pt x="126162" y="8623"/>
                </a:lnTo>
                <a:close/>
              </a:path>
              <a:path w="658494" h="127634">
                <a:moveTo>
                  <a:pt x="158525" y="6089"/>
                </a:moveTo>
                <a:lnTo>
                  <a:pt x="151698" y="6089"/>
                </a:lnTo>
                <a:lnTo>
                  <a:pt x="148917" y="7102"/>
                </a:lnTo>
                <a:lnTo>
                  <a:pt x="146641" y="9385"/>
                </a:lnTo>
                <a:lnTo>
                  <a:pt x="144112" y="11414"/>
                </a:lnTo>
                <a:lnTo>
                  <a:pt x="143100" y="14205"/>
                </a:lnTo>
                <a:lnTo>
                  <a:pt x="143192" y="20800"/>
                </a:lnTo>
                <a:lnTo>
                  <a:pt x="144112" y="23337"/>
                </a:lnTo>
                <a:lnTo>
                  <a:pt x="146388" y="25620"/>
                </a:lnTo>
                <a:lnTo>
                  <a:pt x="148663" y="27649"/>
                </a:lnTo>
                <a:lnTo>
                  <a:pt x="151698" y="28919"/>
                </a:lnTo>
                <a:lnTo>
                  <a:pt x="158271" y="28919"/>
                </a:lnTo>
                <a:lnTo>
                  <a:pt x="161050" y="27649"/>
                </a:lnTo>
                <a:lnTo>
                  <a:pt x="163579" y="25620"/>
                </a:lnTo>
                <a:lnTo>
                  <a:pt x="165854" y="23337"/>
                </a:lnTo>
                <a:lnTo>
                  <a:pt x="166867" y="20800"/>
                </a:lnTo>
                <a:lnTo>
                  <a:pt x="166775" y="14205"/>
                </a:lnTo>
                <a:lnTo>
                  <a:pt x="165854" y="11668"/>
                </a:lnTo>
                <a:lnTo>
                  <a:pt x="161304" y="7102"/>
                </a:lnTo>
                <a:lnTo>
                  <a:pt x="158525" y="6089"/>
                </a:lnTo>
                <a:close/>
              </a:path>
              <a:path w="658494" h="127634">
                <a:moveTo>
                  <a:pt x="164592" y="41600"/>
                </a:moveTo>
                <a:lnTo>
                  <a:pt x="145122" y="41600"/>
                </a:lnTo>
                <a:lnTo>
                  <a:pt x="145122" y="125562"/>
                </a:lnTo>
                <a:lnTo>
                  <a:pt x="164592" y="125562"/>
                </a:lnTo>
                <a:lnTo>
                  <a:pt x="164592" y="41600"/>
                </a:lnTo>
                <a:close/>
              </a:path>
              <a:path w="658494" h="127634">
                <a:moveTo>
                  <a:pt x="227292" y="39572"/>
                </a:moveTo>
                <a:lnTo>
                  <a:pt x="190128" y="52761"/>
                </a:lnTo>
                <a:lnTo>
                  <a:pt x="178497" y="85993"/>
                </a:lnTo>
                <a:lnTo>
                  <a:pt x="179208" y="94699"/>
                </a:lnTo>
                <a:lnTo>
                  <a:pt x="203211" y="124611"/>
                </a:lnTo>
                <a:lnTo>
                  <a:pt x="224763" y="127591"/>
                </a:lnTo>
                <a:lnTo>
                  <a:pt x="229064" y="127086"/>
                </a:lnTo>
                <a:lnTo>
                  <a:pt x="233108" y="126070"/>
                </a:lnTo>
                <a:lnTo>
                  <a:pt x="237153" y="125308"/>
                </a:lnTo>
                <a:lnTo>
                  <a:pt x="240691" y="123787"/>
                </a:lnTo>
                <a:lnTo>
                  <a:pt x="243726" y="122012"/>
                </a:lnTo>
                <a:lnTo>
                  <a:pt x="243726" y="111105"/>
                </a:lnTo>
                <a:lnTo>
                  <a:pt x="216421" y="111105"/>
                </a:lnTo>
                <a:lnTo>
                  <a:pt x="210354" y="108822"/>
                </a:lnTo>
                <a:lnTo>
                  <a:pt x="205803" y="104002"/>
                </a:lnTo>
                <a:lnTo>
                  <a:pt x="201252" y="99436"/>
                </a:lnTo>
                <a:lnTo>
                  <a:pt x="198723" y="92841"/>
                </a:lnTo>
                <a:lnTo>
                  <a:pt x="198723" y="75591"/>
                </a:lnTo>
                <a:lnTo>
                  <a:pt x="201252" y="68742"/>
                </a:lnTo>
                <a:lnTo>
                  <a:pt x="206056" y="63922"/>
                </a:lnTo>
                <a:lnTo>
                  <a:pt x="210860" y="58848"/>
                </a:lnTo>
                <a:lnTo>
                  <a:pt x="216927" y="56314"/>
                </a:lnTo>
                <a:lnTo>
                  <a:pt x="243726" y="56314"/>
                </a:lnTo>
                <a:lnTo>
                  <a:pt x="243726" y="44391"/>
                </a:lnTo>
                <a:lnTo>
                  <a:pt x="241451" y="43122"/>
                </a:lnTo>
                <a:lnTo>
                  <a:pt x="238669" y="41854"/>
                </a:lnTo>
                <a:lnTo>
                  <a:pt x="234877" y="41093"/>
                </a:lnTo>
                <a:lnTo>
                  <a:pt x="231086" y="40079"/>
                </a:lnTo>
                <a:lnTo>
                  <a:pt x="227292" y="39572"/>
                </a:lnTo>
                <a:close/>
              </a:path>
              <a:path w="658494" h="127634">
                <a:moveTo>
                  <a:pt x="243726" y="103748"/>
                </a:moveTo>
                <a:lnTo>
                  <a:pt x="240691" y="106031"/>
                </a:lnTo>
                <a:lnTo>
                  <a:pt x="237659" y="107806"/>
                </a:lnTo>
                <a:lnTo>
                  <a:pt x="234118" y="109073"/>
                </a:lnTo>
                <a:lnTo>
                  <a:pt x="230580" y="110597"/>
                </a:lnTo>
                <a:lnTo>
                  <a:pt x="227292" y="111105"/>
                </a:lnTo>
                <a:lnTo>
                  <a:pt x="243726" y="111105"/>
                </a:lnTo>
                <a:lnTo>
                  <a:pt x="243726" y="103748"/>
                </a:lnTo>
                <a:close/>
              </a:path>
              <a:path w="658494" h="127634">
                <a:moveTo>
                  <a:pt x="243726" y="56314"/>
                </a:moveTo>
                <a:lnTo>
                  <a:pt x="228051" y="56314"/>
                </a:lnTo>
                <a:lnTo>
                  <a:pt x="231339" y="56819"/>
                </a:lnTo>
                <a:lnTo>
                  <a:pt x="234371" y="58089"/>
                </a:lnTo>
                <a:lnTo>
                  <a:pt x="237659" y="59356"/>
                </a:lnTo>
                <a:lnTo>
                  <a:pt x="240691" y="60880"/>
                </a:lnTo>
                <a:lnTo>
                  <a:pt x="243726" y="63163"/>
                </a:lnTo>
                <a:lnTo>
                  <a:pt x="243726" y="56314"/>
                </a:lnTo>
                <a:close/>
              </a:path>
              <a:path w="658494" h="127634">
                <a:moveTo>
                  <a:pt x="278111" y="41601"/>
                </a:moveTo>
                <a:lnTo>
                  <a:pt x="258645" y="41601"/>
                </a:lnTo>
                <a:lnTo>
                  <a:pt x="258645" y="125562"/>
                </a:lnTo>
                <a:lnTo>
                  <a:pt x="278111" y="125562"/>
                </a:lnTo>
                <a:lnTo>
                  <a:pt x="278111" y="74829"/>
                </a:lnTo>
                <a:lnTo>
                  <a:pt x="279880" y="68488"/>
                </a:lnTo>
                <a:lnTo>
                  <a:pt x="286453" y="60372"/>
                </a:lnTo>
                <a:lnTo>
                  <a:pt x="290501" y="58343"/>
                </a:lnTo>
                <a:lnTo>
                  <a:pt x="307186" y="58343"/>
                </a:lnTo>
                <a:lnTo>
                  <a:pt x="307186" y="54790"/>
                </a:lnTo>
                <a:lnTo>
                  <a:pt x="278111" y="54790"/>
                </a:lnTo>
                <a:lnTo>
                  <a:pt x="278111" y="41601"/>
                </a:lnTo>
                <a:close/>
              </a:path>
              <a:path w="658494" h="127634">
                <a:moveTo>
                  <a:pt x="307186" y="58343"/>
                </a:moveTo>
                <a:lnTo>
                  <a:pt x="298337" y="58343"/>
                </a:lnTo>
                <a:lnTo>
                  <a:pt x="300612" y="58597"/>
                </a:lnTo>
                <a:lnTo>
                  <a:pt x="302635" y="59356"/>
                </a:lnTo>
                <a:lnTo>
                  <a:pt x="304657" y="59864"/>
                </a:lnTo>
                <a:lnTo>
                  <a:pt x="306176" y="60626"/>
                </a:lnTo>
                <a:lnTo>
                  <a:pt x="307186" y="61385"/>
                </a:lnTo>
                <a:lnTo>
                  <a:pt x="307186" y="58343"/>
                </a:lnTo>
                <a:close/>
              </a:path>
              <a:path w="658494" h="127634">
                <a:moveTo>
                  <a:pt x="302635" y="40333"/>
                </a:moveTo>
                <a:lnTo>
                  <a:pt x="294546" y="40333"/>
                </a:lnTo>
                <a:lnTo>
                  <a:pt x="290248" y="41601"/>
                </a:lnTo>
                <a:lnTo>
                  <a:pt x="286707" y="44137"/>
                </a:lnTo>
                <a:lnTo>
                  <a:pt x="282915" y="46674"/>
                </a:lnTo>
                <a:lnTo>
                  <a:pt x="280387" y="50478"/>
                </a:lnTo>
                <a:lnTo>
                  <a:pt x="278617" y="54790"/>
                </a:lnTo>
                <a:lnTo>
                  <a:pt x="307186" y="54790"/>
                </a:lnTo>
                <a:lnTo>
                  <a:pt x="307186" y="41347"/>
                </a:lnTo>
                <a:lnTo>
                  <a:pt x="305163" y="40839"/>
                </a:lnTo>
                <a:lnTo>
                  <a:pt x="302635" y="40333"/>
                </a:lnTo>
                <a:close/>
              </a:path>
              <a:path w="658494" h="127634">
                <a:moveTo>
                  <a:pt x="352442" y="39826"/>
                </a:moveTo>
                <a:lnTo>
                  <a:pt x="314715" y="58597"/>
                </a:lnTo>
                <a:lnTo>
                  <a:pt x="308198" y="84723"/>
                </a:lnTo>
                <a:lnTo>
                  <a:pt x="308909" y="94132"/>
                </a:lnTo>
                <a:lnTo>
                  <a:pt x="333006" y="124738"/>
                </a:lnTo>
                <a:lnTo>
                  <a:pt x="350419" y="127591"/>
                </a:lnTo>
                <a:lnTo>
                  <a:pt x="359948" y="126830"/>
                </a:lnTo>
                <a:lnTo>
                  <a:pt x="368434" y="124548"/>
                </a:lnTo>
                <a:lnTo>
                  <a:pt x="375877" y="120743"/>
                </a:lnTo>
                <a:lnTo>
                  <a:pt x="382276" y="115417"/>
                </a:lnTo>
                <a:lnTo>
                  <a:pt x="385693" y="111105"/>
                </a:lnTo>
                <a:lnTo>
                  <a:pt x="344099" y="111105"/>
                </a:lnTo>
                <a:lnTo>
                  <a:pt x="338536" y="108822"/>
                </a:lnTo>
                <a:lnTo>
                  <a:pt x="334491" y="104256"/>
                </a:lnTo>
                <a:lnTo>
                  <a:pt x="330700" y="99690"/>
                </a:lnTo>
                <a:lnTo>
                  <a:pt x="328677" y="92842"/>
                </a:lnTo>
                <a:lnTo>
                  <a:pt x="328785" y="74973"/>
                </a:lnTo>
                <a:lnTo>
                  <a:pt x="330700" y="68488"/>
                </a:lnTo>
                <a:lnTo>
                  <a:pt x="334744" y="63668"/>
                </a:lnTo>
                <a:lnTo>
                  <a:pt x="338536" y="58848"/>
                </a:lnTo>
                <a:lnTo>
                  <a:pt x="344099" y="56314"/>
                </a:lnTo>
                <a:lnTo>
                  <a:pt x="386657" y="56314"/>
                </a:lnTo>
                <a:lnTo>
                  <a:pt x="383035" y="51494"/>
                </a:lnTo>
                <a:lnTo>
                  <a:pt x="376975" y="46353"/>
                </a:lnTo>
                <a:lnTo>
                  <a:pt x="369825" y="42711"/>
                </a:lnTo>
                <a:lnTo>
                  <a:pt x="361631" y="40543"/>
                </a:lnTo>
                <a:lnTo>
                  <a:pt x="352442" y="39826"/>
                </a:lnTo>
                <a:close/>
              </a:path>
              <a:path w="658494" h="127634">
                <a:moveTo>
                  <a:pt x="386657" y="56314"/>
                </a:moveTo>
                <a:lnTo>
                  <a:pt x="358511" y="56314"/>
                </a:lnTo>
                <a:lnTo>
                  <a:pt x="363831" y="58611"/>
                </a:lnTo>
                <a:lnTo>
                  <a:pt x="367613" y="63163"/>
                </a:lnTo>
                <a:lnTo>
                  <a:pt x="371658" y="67980"/>
                </a:lnTo>
                <a:lnTo>
                  <a:pt x="373427" y="74578"/>
                </a:lnTo>
                <a:lnTo>
                  <a:pt x="373427" y="92842"/>
                </a:lnTo>
                <a:lnTo>
                  <a:pt x="371658" y="99690"/>
                </a:lnTo>
                <a:lnTo>
                  <a:pt x="364072" y="108822"/>
                </a:lnTo>
                <a:lnTo>
                  <a:pt x="358764" y="111105"/>
                </a:lnTo>
                <a:lnTo>
                  <a:pt x="385693" y="111105"/>
                </a:lnTo>
                <a:lnTo>
                  <a:pt x="387400" y="108952"/>
                </a:lnTo>
                <a:lnTo>
                  <a:pt x="391030" y="101370"/>
                </a:lnTo>
                <a:lnTo>
                  <a:pt x="393191" y="92694"/>
                </a:lnTo>
                <a:lnTo>
                  <a:pt x="393906" y="82948"/>
                </a:lnTo>
                <a:lnTo>
                  <a:pt x="393239" y="73574"/>
                </a:lnTo>
                <a:lnTo>
                  <a:pt x="391220" y="65223"/>
                </a:lnTo>
                <a:lnTo>
                  <a:pt x="387827" y="57871"/>
                </a:lnTo>
                <a:lnTo>
                  <a:pt x="386657" y="56314"/>
                </a:lnTo>
                <a:close/>
              </a:path>
              <a:path w="658494" h="127634">
                <a:moveTo>
                  <a:pt x="403261" y="103748"/>
                </a:moveTo>
                <a:lnTo>
                  <a:pt x="403261" y="123025"/>
                </a:lnTo>
                <a:lnTo>
                  <a:pt x="406296" y="124295"/>
                </a:lnTo>
                <a:lnTo>
                  <a:pt x="409834" y="125562"/>
                </a:lnTo>
                <a:lnTo>
                  <a:pt x="414132" y="126324"/>
                </a:lnTo>
                <a:lnTo>
                  <a:pt x="418177" y="127086"/>
                </a:lnTo>
                <a:lnTo>
                  <a:pt x="421971" y="127591"/>
                </a:lnTo>
                <a:lnTo>
                  <a:pt x="425509" y="127591"/>
                </a:lnTo>
                <a:lnTo>
                  <a:pt x="432862" y="127123"/>
                </a:lnTo>
                <a:lnTo>
                  <a:pt x="457922" y="111864"/>
                </a:lnTo>
                <a:lnTo>
                  <a:pt x="422727" y="111864"/>
                </a:lnTo>
                <a:lnTo>
                  <a:pt x="418936" y="111105"/>
                </a:lnTo>
                <a:lnTo>
                  <a:pt x="410847" y="108060"/>
                </a:lnTo>
                <a:lnTo>
                  <a:pt x="406799" y="106285"/>
                </a:lnTo>
                <a:lnTo>
                  <a:pt x="403261" y="103748"/>
                </a:lnTo>
                <a:close/>
              </a:path>
              <a:path w="658494" h="127634">
                <a:moveTo>
                  <a:pt x="438405" y="39572"/>
                </a:moveTo>
                <a:lnTo>
                  <a:pt x="426015" y="39572"/>
                </a:lnTo>
                <a:lnTo>
                  <a:pt x="418177" y="42109"/>
                </a:lnTo>
                <a:lnTo>
                  <a:pt x="412363" y="46928"/>
                </a:lnTo>
                <a:lnTo>
                  <a:pt x="406296" y="51748"/>
                </a:lnTo>
                <a:lnTo>
                  <a:pt x="403388" y="57581"/>
                </a:lnTo>
                <a:lnTo>
                  <a:pt x="403261" y="71279"/>
                </a:lnTo>
                <a:lnTo>
                  <a:pt x="404777" y="76099"/>
                </a:lnTo>
                <a:lnTo>
                  <a:pt x="410847" y="83710"/>
                </a:lnTo>
                <a:lnTo>
                  <a:pt x="416154" y="87260"/>
                </a:lnTo>
                <a:lnTo>
                  <a:pt x="423234" y="90305"/>
                </a:lnTo>
                <a:lnTo>
                  <a:pt x="429554" y="92842"/>
                </a:lnTo>
                <a:lnTo>
                  <a:pt x="433601" y="94871"/>
                </a:lnTo>
                <a:lnTo>
                  <a:pt x="437899" y="98675"/>
                </a:lnTo>
                <a:lnTo>
                  <a:pt x="439162" y="100957"/>
                </a:lnTo>
                <a:lnTo>
                  <a:pt x="439162" y="106539"/>
                </a:lnTo>
                <a:lnTo>
                  <a:pt x="438152" y="108568"/>
                </a:lnTo>
                <a:lnTo>
                  <a:pt x="435877" y="109835"/>
                </a:lnTo>
                <a:lnTo>
                  <a:pt x="433854" y="111105"/>
                </a:lnTo>
                <a:lnTo>
                  <a:pt x="430566" y="111864"/>
                </a:lnTo>
                <a:lnTo>
                  <a:pt x="457922" y="111864"/>
                </a:lnTo>
                <a:lnTo>
                  <a:pt x="459135" y="109327"/>
                </a:lnTo>
                <a:lnTo>
                  <a:pt x="437899" y="76353"/>
                </a:lnTo>
                <a:lnTo>
                  <a:pt x="431579" y="74070"/>
                </a:lnTo>
                <a:lnTo>
                  <a:pt x="427785" y="72041"/>
                </a:lnTo>
                <a:lnTo>
                  <a:pt x="426015" y="70263"/>
                </a:lnTo>
                <a:lnTo>
                  <a:pt x="424246" y="68742"/>
                </a:lnTo>
                <a:lnTo>
                  <a:pt x="423234" y="66459"/>
                </a:lnTo>
                <a:lnTo>
                  <a:pt x="431326" y="55552"/>
                </a:lnTo>
                <a:lnTo>
                  <a:pt x="454584" y="55552"/>
                </a:lnTo>
                <a:lnTo>
                  <a:pt x="454584" y="43122"/>
                </a:lnTo>
                <a:lnTo>
                  <a:pt x="452058" y="42109"/>
                </a:lnTo>
                <a:lnTo>
                  <a:pt x="449023" y="41347"/>
                </a:lnTo>
                <a:lnTo>
                  <a:pt x="445482" y="40585"/>
                </a:lnTo>
                <a:lnTo>
                  <a:pt x="441691" y="39826"/>
                </a:lnTo>
                <a:lnTo>
                  <a:pt x="438405" y="39572"/>
                </a:lnTo>
                <a:close/>
              </a:path>
              <a:path w="658494" h="127634">
                <a:moveTo>
                  <a:pt x="454584" y="55552"/>
                </a:moveTo>
                <a:lnTo>
                  <a:pt x="438405" y="55552"/>
                </a:lnTo>
                <a:lnTo>
                  <a:pt x="441944" y="56060"/>
                </a:lnTo>
                <a:lnTo>
                  <a:pt x="445482" y="57327"/>
                </a:lnTo>
                <a:lnTo>
                  <a:pt x="448770" y="58597"/>
                </a:lnTo>
                <a:lnTo>
                  <a:pt x="451805" y="60118"/>
                </a:lnTo>
                <a:lnTo>
                  <a:pt x="454584" y="61893"/>
                </a:lnTo>
                <a:lnTo>
                  <a:pt x="454584" y="55552"/>
                </a:lnTo>
                <a:close/>
              </a:path>
              <a:path w="658494" h="127634">
                <a:moveTo>
                  <a:pt x="511723" y="39826"/>
                </a:moveTo>
                <a:lnTo>
                  <a:pt x="474104" y="58597"/>
                </a:lnTo>
                <a:lnTo>
                  <a:pt x="467480" y="84723"/>
                </a:lnTo>
                <a:lnTo>
                  <a:pt x="468191" y="94132"/>
                </a:lnTo>
                <a:lnTo>
                  <a:pt x="492288" y="124738"/>
                </a:lnTo>
                <a:lnTo>
                  <a:pt x="509701" y="127591"/>
                </a:lnTo>
                <a:lnTo>
                  <a:pt x="519230" y="126830"/>
                </a:lnTo>
                <a:lnTo>
                  <a:pt x="527715" y="124548"/>
                </a:lnTo>
                <a:lnTo>
                  <a:pt x="535158" y="120743"/>
                </a:lnTo>
                <a:lnTo>
                  <a:pt x="541557" y="115417"/>
                </a:lnTo>
                <a:lnTo>
                  <a:pt x="544975" y="111105"/>
                </a:lnTo>
                <a:lnTo>
                  <a:pt x="503634" y="111105"/>
                </a:lnTo>
                <a:lnTo>
                  <a:pt x="497817" y="108822"/>
                </a:lnTo>
                <a:lnTo>
                  <a:pt x="494026" y="104256"/>
                </a:lnTo>
                <a:lnTo>
                  <a:pt x="489981" y="99690"/>
                </a:lnTo>
                <a:lnTo>
                  <a:pt x="487959" y="92842"/>
                </a:lnTo>
                <a:lnTo>
                  <a:pt x="488067" y="74973"/>
                </a:lnTo>
                <a:lnTo>
                  <a:pt x="489981" y="68488"/>
                </a:lnTo>
                <a:lnTo>
                  <a:pt x="494026" y="63668"/>
                </a:lnTo>
                <a:lnTo>
                  <a:pt x="497817" y="58848"/>
                </a:lnTo>
                <a:lnTo>
                  <a:pt x="503634" y="56314"/>
                </a:lnTo>
                <a:lnTo>
                  <a:pt x="545939" y="56314"/>
                </a:lnTo>
                <a:lnTo>
                  <a:pt x="542317" y="51494"/>
                </a:lnTo>
                <a:lnTo>
                  <a:pt x="536292" y="46353"/>
                </a:lnTo>
                <a:lnTo>
                  <a:pt x="529201" y="42711"/>
                </a:lnTo>
                <a:lnTo>
                  <a:pt x="521020" y="40543"/>
                </a:lnTo>
                <a:lnTo>
                  <a:pt x="511723" y="39826"/>
                </a:lnTo>
                <a:close/>
              </a:path>
              <a:path w="658494" h="127634">
                <a:moveTo>
                  <a:pt x="545939" y="56314"/>
                </a:moveTo>
                <a:lnTo>
                  <a:pt x="517793" y="56314"/>
                </a:lnTo>
                <a:lnTo>
                  <a:pt x="523113" y="58611"/>
                </a:lnTo>
                <a:lnTo>
                  <a:pt x="527148" y="63163"/>
                </a:lnTo>
                <a:lnTo>
                  <a:pt x="530939" y="67980"/>
                </a:lnTo>
                <a:lnTo>
                  <a:pt x="532709" y="74578"/>
                </a:lnTo>
                <a:lnTo>
                  <a:pt x="532709" y="92842"/>
                </a:lnTo>
                <a:lnTo>
                  <a:pt x="530939" y="99690"/>
                </a:lnTo>
                <a:lnTo>
                  <a:pt x="527148" y="104256"/>
                </a:lnTo>
                <a:lnTo>
                  <a:pt x="523607" y="108822"/>
                </a:lnTo>
                <a:lnTo>
                  <a:pt x="518046" y="111105"/>
                </a:lnTo>
                <a:lnTo>
                  <a:pt x="544975" y="111105"/>
                </a:lnTo>
                <a:lnTo>
                  <a:pt x="546682" y="108952"/>
                </a:lnTo>
                <a:lnTo>
                  <a:pt x="550312" y="101370"/>
                </a:lnTo>
                <a:lnTo>
                  <a:pt x="552473" y="92694"/>
                </a:lnTo>
                <a:lnTo>
                  <a:pt x="553188" y="82948"/>
                </a:lnTo>
                <a:lnTo>
                  <a:pt x="552520" y="73574"/>
                </a:lnTo>
                <a:lnTo>
                  <a:pt x="550502" y="65223"/>
                </a:lnTo>
                <a:lnTo>
                  <a:pt x="547109" y="57871"/>
                </a:lnTo>
                <a:lnTo>
                  <a:pt x="545939" y="56314"/>
                </a:lnTo>
                <a:close/>
              </a:path>
              <a:path w="658494" h="127634">
                <a:moveTo>
                  <a:pt x="638392" y="57835"/>
                </a:moveTo>
                <a:lnTo>
                  <a:pt x="618416" y="57835"/>
                </a:lnTo>
                <a:lnTo>
                  <a:pt x="618504" y="110089"/>
                </a:lnTo>
                <a:lnTo>
                  <a:pt x="620692" y="116430"/>
                </a:lnTo>
                <a:lnTo>
                  <a:pt x="624739" y="120996"/>
                </a:lnTo>
                <a:lnTo>
                  <a:pt x="628784" y="125308"/>
                </a:lnTo>
                <a:lnTo>
                  <a:pt x="635104" y="127591"/>
                </a:lnTo>
                <a:lnTo>
                  <a:pt x="646228" y="127591"/>
                </a:lnTo>
                <a:lnTo>
                  <a:pt x="649010" y="127337"/>
                </a:lnTo>
                <a:lnTo>
                  <a:pt x="652045" y="126578"/>
                </a:lnTo>
                <a:lnTo>
                  <a:pt x="654824" y="126070"/>
                </a:lnTo>
                <a:lnTo>
                  <a:pt x="656849" y="125308"/>
                </a:lnTo>
                <a:lnTo>
                  <a:pt x="658112" y="124803"/>
                </a:lnTo>
                <a:lnTo>
                  <a:pt x="658112" y="111105"/>
                </a:lnTo>
                <a:lnTo>
                  <a:pt x="645975" y="111105"/>
                </a:lnTo>
                <a:lnTo>
                  <a:pt x="642943" y="110089"/>
                </a:lnTo>
                <a:lnTo>
                  <a:pt x="639149" y="105777"/>
                </a:lnTo>
                <a:lnTo>
                  <a:pt x="638392" y="102225"/>
                </a:lnTo>
                <a:lnTo>
                  <a:pt x="638392" y="57835"/>
                </a:lnTo>
                <a:close/>
              </a:path>
              <a:path w="658494" h="127634">
                <a:moveTo>
                  <a:pt x="589342" y="57835"/>
                </a:moveTo>
                <a:lnTo>
                  <a:pt x="569369" y="57835"/>
                </a:lnTo>
                <a:lnTo>
                  <a:pt x="569369" y="125562"/>
                </a:lnTo>
                <a:lnTo>
                  <a:pt x="589342" y="125562"/>
                </a:lnTo>
                <a:lnTo>
                  <a:pt x="589342" y="57835"/>
                </a:lnTo>
                <a:close/>
              </a:path>
              <a:path w="658494" h="127634">
                <a:moveTo>
                  <a:pt x="658112" y="108314"/>
                </a:moveTo>
                <a:lnTo>
                  <a:pt x="651032" y="111105"/>
                </a:lnTo>
                <a:lnTo>
                  <a:pt x="658112" y="111105"/>
                </a:lnTo>
                <a:lnTo>
                  <a:pt x="658112" y="108314"/>
                </a:lnTo>
                <a:close/>
              </a:path>
              <a:path w="658494" h="127634">
                <a:moveTo>
                  <a:pt x="658112" y="41601"/>
                </a:moveTo>
                <a:lnTo>
                  <a:pt x="555463" y="41601"/>
                </a:lnTo>
                <a:lnTo>
                  <a:pt x="555463" y="57835"/>
                </a:lnTo>
                <a:lnTo>
                  <a:pt x="658112" y="57835"/>
                </a:lnTo>
                <a:lnTo>
                  <a:pt x="658112" y="41601"/>
                </a:lnTo>
                <a:close/>
              </a:path>
              <a:path w="658494" h="127634">
                <a:moveTo>
                  <a:pt x="604513" y="0"/>
                </a:moveTo>
                <a:lnTo>
                  <a:pt x="590861" y="0"/>
                </a:lnTo>
                <a:lnTo>
                  <a:pt x="583528" y="2790"/>
                </a:lnTo>
                <a:lnTo>
                  <a:pt x="577965" y="8372"/>
                </a:lnTo>
                <a:lnTo>
                  <a:pt x="572151" y="13951"/>
                </a:lnTo>
                <a:lnTo>
                  <a:pt x="569369" y="21308"/>
                </a:lnTo>
                <a:lnTo>
                  <a:pt x="569369" y="41601"/>
                </a:lnTo>
                <a:lnTo>
                  <a:pt x="589342" y="41601"/>
                </a:lnTo>
                <a:lnTo>
                  <a:pt x="589342" y="26636"/>
                </a:lnTo>
                <a:lnTo>
                  <a:pt x="590354" y="22829"/>
                </a:lnTo>
                <a:lnTo>
                  <a:pt x="592630" y="20038"/>
                </a:lnTo>
                <a:lnTo>
                  <a:pt x="594905" y="17504"/>
                </a:lnTo>
                <a:lnTo>
                  <a:pt x="597937" y="16234"/>
                </a:lnTo>
                <a:lnTo>
                  <a:pt x="611087" y="16234"/>
                </a:lnTo>
                <a:lnTo>
                  <a:pt x="611087" y="1523"/>
                </a:lnTo>
                <a:lnTo>
                  <a:pt x="609821" y="1015"/>
                </a:lnTo>
                <a:lnTo>
                  <a:pt x="608052" y="507"/>
                </a:lnTo>
                <a:lnTo>
                  <a:pt x="604513" y="0"/>
                </a:lnTo>
                <a:close/>
              </a:path>
              <a:path w="658494" h="127634">
                <a:moveTo>
                  <a:pt x="638392" y="16742"/>
                </a:moveTo>
                <a:lnTo>
                  <a:pt x="618416" y="22829"/>
                </a:lnTo>
                <a:lnTo>
                  <a:pt x="618416" y="41601"/>
                </a:lnTo>
                <a:lnTo>
                  <a:pt x="638392" y="41601"/>
                </a:lnTo>
                <a:lnTo>
                  <a:pt x="638392" y="16742"/>
                </a:lnTo>
                <a:close/>
              </a:path>
              <a:path w="658494" h="127634">
                <a:moveTo>
                  <a:pt x="611087" y="16234"/>
                </a:moveTo>
                <a:lnTo>
                  <a:pt x="604260" y="16234"/>
                </a:lnTo>
                <a:lnTo>
                  <a:pt x="606029" y="16488"/>
                </a:lnTo>
                <a:lnTo>
                  <a:pt x="607799" y="16996"/>
                </a:lnTo>
                <a:lnTo>
                  <a:pt x="609315" y="17755"/>
                </a:lnTo>
                <a:lnTo>
                  <a:pt x="610580" y="18009"/>
                </a:lnTo>
                <a:lnTo>
                  <a:pt x="611087" y="18517"/>
                </a:lnTo>
                <a:lnTo>
                  <a:pt x="611087" y="16234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388" y="481588"/>
            <a:ext cx="194169" cy="194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9307" y="4475479"/>
            <a:ext cx="2747010" cy="77533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lang="en-US" sz="1800" spc="-5" dirty="0">
                <a:latin typeface="Calibri"/>
                <a:cs typeface="Calibri"/>
              </a:rPr>
              <a:t>Jordan Radkov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lang="en-US" sz="1800" spc="-10" dirty="0">
                <a:latin typeface="Calibri"/>
                <a:cs typeface="Calibri"/>
              </a:rPr>
              <a:t>Cloud Solution Architect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345" y="3293490"/>
            <a:ext cx="445452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spc="-45" dirty="0">
                <a:solidFill>
                  <a:srgbClr val="44536A"/>
                </a:solidFill>
                <a:latin typeface="Calibri Light"/>
                <a:cs typeface="Calibri Light"/>
              </a:rPr>
              <a:t>AZ-300 </a:t>
            </a:r>
            <a:r>
              <a:rPr sz="3600" b="0" dirty="0">
                <a:solidFill>
                  <a:srgbClr val="44536A"/>
                </a:solidFill>
                <a:latin typeface="Calibri Light"/>
                <a:cs typeface="Calibri Light"/>
              </a:rPr>
              <a:t>- </a:t>
            </a:r>
            <a:r>
              <a:rPr sz="3600" b="0" spc="-55" dirty="0">
                <a:solidFill>
                  <a:srgbClr val="44536A"/>
                </a:solidFill>
                <a:latin typeface="Calibri Light"/>
                <a:cs typeface="Calibri Light"/>
              </a:rPr>
              <a:t>Microsoft</a:t>
            </a:r>
            <a:r>
              <a:rPr sz="3600" b="0" spc="-345" dirty="0">
                <a:solidFill>
                  <a:srgbClr val="44536A"/>
                </a:solidFill>
                <a:latin typeface="Calibri Light"/>
                <a:cs typeface="Calibri Light"/>
              </a:rPr>
              <a:t> </a:t>
            </a:r>
            <a:r>
              <a:rPr sz="3600" b="0" spc="-55" dirty="0">
                <a:solidFill>
                  <a:srgbClr val="44536A"/>
                </a:solidFill>
                <a:latin typeface="Calibri Light"/>
                <a:cs typeface="Calibri Light"/>
              </a:rPr>
              <a:t>Azure  Architect</a:t>
            </a:r>
            <a:r>
              <a:rPr sz="3600" b="0" spc="-145" dirty="0">
                <a:solidFill>
                  <a:srgbClr val="44536A"/>
                </a:solidFill>
                <a:latin typeface="Calibri Light"/>
                <a:cs typeface="Calibri Light"/>
              </a:rPr>
              <a:t> </a:t>
            </a:r>
            <a:r>
              <a:rPr sz="3600" b="0" spc="-75" dirty="0">
                <a:solidFill>
                  <a:srgbClr val="44536A"/>
                </a:solidFill>
                <a:latin typeface="Calibri Light"/>
                <a:cs typeface="Calibri Light"/>
              </a:rPr>
              <a:t>Technologies</a:t>
            </a:r>
            <a:endParaRPr sz="36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06" y="575309"/>
            <a:ext cx="1853514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2955874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8189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5128" y="1800097"/>
            <a:ext cx="5953506" cy="3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6896" y="2275204"/>
            <a:ext cx="8556142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2972" y="2651632"/>
            <a:ext cx="3361321" cy="2526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6134" y="3023488"/>
            <a:ext cx="4075074" cy="252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4605" y="3396869"/>
            <a:ext cx="420941" cy="194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89963" y="3505563"/>
            <a:ext cx="69197" cy="279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82292" y="3396869"/>
            <a:ext cx="1669287" cy="2526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4991" y="3767200"/>
            <a:ext cx="6468897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06" y="575309"/>
            <a:ext cx="9440240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5064518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7247585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0531" y="2386947"/>
            <a:ext cx="69197" cy="27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6797" y="2278252"/>
            <a:ext cx="779399" cy="2513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2651632"/>
            <a:ext cx="1630552" cy="1949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7551" y="2658998"/>
            <a:ext cx="760222" cy="1875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3277" y="2651632"/>
            <a:ext cx="980439" cy="252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93" y="3200272"/>
            <a:ext cx="47129" cy="472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851" y="3071494"/>
            <a:ext cx="3401834" cy="352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7150" y="3543172"/>
            <a:ext cx="3424834" cy="1979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42282" y="3546220"/>
            <a:ext cx="1813178" cy="194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1694" y="3546220"/>
            <a:ext cx="549782" cy="1949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3968241"/>
            <a:ext cx="26873" cy="269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8592" y="3895978"/>
            <a:ext cx="4166146" cy="2015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308982"/>
            <a:ext cx="33705" cy="336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6383" y="4215256"/>
            <a:ext cx="5494337" cy="2543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638801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1315" y="4566030"/>
            <a:ext cx="3092526" cy="2020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90009" y="4566030"/>
            <a:ext cx="2158111" cy="20104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3010" y="4864734"/>
            <a:ext cx="1544192" cy="1559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37052" y="4862321"/>
            <a:ext cx="3439922" cy="20446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492" y="2028951"/>
            <a:ext cx="3892880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301" y="2593466"/>
            <a:ext cx="4423410" cy="4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0301" y="3152774"/>
            <a:ext cx="1249426" cy="350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93978"/>
            <a:ext cx="1087818" cy="33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7458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5479" y="575309"/>
            <a:ext cx="3816604" cy="35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2144" y="1800097"/>
            <a:ext cx="7784325" cy="35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275204"/>
            <a:ext cx="4657166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16015" y="2386947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0028" y="2278252"/>
            <a:ext cx="1055116" cy="1949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2648584"/>
            <a:ext cx="4572203" cy="2543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529" y="3020440"/>
            <a:ext cx="4640402" cy="2543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047" y="3396869"/>
            <a:ext cx="4549013" cy="194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993" y="3947032"/>
            <a:ext cx="47129" cy="472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144" y="3814825"/>
            <a:ext cx="3098787" cy="2781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36872" y="3970224"/>
            <a:ext cx="102367" cy="262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85335" y="3818254"/>
            <a:ext cx="3662934" cy="3520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9423" y="4292980"/>
            <a:ext cx="10036721" cy="252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713477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9283" y="4640706"/>
            <a:ext cx="5269052" cy="2020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054219"/>
            <a:ext cx="33705" cy="336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7150" y="4960492"/>
            <a:ext cx="10451998" cy="2556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5385561"/>
            <a:ext cx="26873" cy="269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9283" y="5312790"/>
            <a:ext cx="4332808" cy="202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4303" y="5726290"/>
            <a:ext cx="33705" cy="336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8529" y="5632576"/>
            <a:ext cx="9699955" cy="25566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3487" y="6057671"/>
            <a:ext cx="26873" cy="268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9283" y="5993155"/>
            <a:ext cx="960323" cy="1938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71902" y="5993155"/>
            <a:ext cx="293878" cy="1476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42235" y="5982436"/>
            <a:ext cx="2041398" cy="20351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400221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110" y="1800097"/>
            <a:ext cx="6475323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1008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9471" y="1803526"/>
            <a:ext cx="3041142" cy="274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278252"/>
            <a:ext cx="3384499" cy="2513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1315" y="2625978"/>
            <a:ext cx="4185234" cy="2020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8592" y="2924682"/>
            <a:ext cx="3132620" cy="2020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2333" y="2924682"/>
            <a:ext cx="897508" cy="1559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04992" y="2924682"/>
            <a:ext cx="2890392" cy="2010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338194"/>
            <a:ext cx="33705" cy="33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7150" y="3244468"/>
            <a:ext cx="1376578" cy="1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27223" y="3356211"/>
            <a:ext cx="69198" cy="279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28442" y="3244468"/>
            <a:ext cx="9095486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3669538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3010" y="3596766"/>
            <a:ext cx="7615428" cy="2020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24163" y="3605021"/>
            <a:ext cx="293877" cy="1477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96018" y="3596766"/>
            <a:ext cx="1728977" cy="1790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31315" y="3845178"/>
            <a:ext cx="10059746" cy="2020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8674" y="4111878"/>
            <a:ext cx="718616" cy="18376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4507102"/>
            <a:ext cx="33705" cy="336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8529" y="4413376"/>
            <a:ext cx="8467039" cy="2556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4838445"/>
            <a:ext cx="26873" cy="269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3010" y="4763261"/>
            <a:ext cx="10140696" cy="20447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3010" y="5019928"/>
            <a:ext cx="2037968" cy="1962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06" y="575309"/>
            <a:ext cx="10379151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3401834" cy="352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85618"/>
            <a:ext cx="3895750" cy="2452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7772" y="2673222"/>
            <a:ext cx="200977" cy="108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7457" y="2644266"/>
            <a:ext cx="1231645" cy="1837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3060" y="2712846"/>
            <a:ext cx="55371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09239" y="2712846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5864" y="2673222"/>
            <a:ext cx="519811" cy="108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6446" y="2631820"/>
            <a:ext cx="1166876" cy="1951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07788" y="2712846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23967" y="2712846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90591" y="2625978"/>
            <a:ext cx="763016" cy="1559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1713" y="2644266"/>
            <a:ext cx="600201" cy="1376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3041014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7150" y="2950336"/>
            <a:ext cx="8237626" cy="2526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3487" y="3370833"/>
            <a:ext cx="26873" cy="269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7772" y="3345306"/>
            <a:ext cx="200977" cy="1087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96949" y="3316350"/>
            <a:ext cx="2199893" cy="1837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0800" y="3384930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76979" y="3384930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43603" y="3345306"/>
            <a:ext cx="519811" cy="1087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34789" y="3298063"/>
            <a:ext cx="928751" cy="1559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22544" y="3384930"/>
            <a:ext cx="55371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38723" y="3384930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05347" y="3298063"/>
            <a:ext cx="763015" cy="1559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44944" y="3316350"/>
            <a:ext cx="600201" cy="1376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05040" y="3384930"/>
            <a:ext cx="55371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21219" y="3384930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87843" y="3345306"/>
            <a:ext cx="809371" cy="1087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17916" y="3385043"/>
            <a:ext cx="55358" cy="223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94496" y="3345306"/>
            <a:ext cx="574294" cy="1548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56167" y="3303904"/>
            <a:ext cx="1166876" cy="1951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87507" y="3384930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03688" y="3384930"/>
            <a:ext cx="55371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63581" y="3298063"/>
            <a:ext cx="312420" cy="1559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746993" y="3306317"/>
            <a:ext cx="97281" cy="1692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31315" y="3546475"/>
            <a:ext cx="1303477" cy="18351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97988" y="3633342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14167" y="3633342"/>
            <a:ext cx="55371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80792" y="3546475"/>
            <a:ext cx="401574" cy="1559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71646" y="3546475"/>
            <a:ext cx="1175003" cy="20205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10608" y="3633342"/>
            <a:ext cx="55371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26788" y="3633342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85665" y="3593719"/>
            <a:ext cx="594106" cy="10871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99455" y="3633455"/>
            <a:ext cx="55358" cy="223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72989" y="3546982"/>
            <a:ext cx="750062" cy="1554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4303" y="3959986"/>
            <a:ext cx="33705" cy="336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38529" y="3866260"/>
            <a:ext cx="5734507" cy="25565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33487" y="4291329"/>
            <a:ext cx="26873" cy="269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28674" y="4218558"/>
            <a:ext cx="899083" cy="20205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65095" y="4208017"/>
            <a:ext cx="524002" cy="19697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58820" y="4218558"/>
            <a:ext cx="2116709" cy="20205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31232" y="4305426"/>
            <a:ext cx="55371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47411" y="4305426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14035" y="4265802"/>
            <a:ext cx="519811" cy="10871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05221" y="4218558"/>
            <a:ext cx="928751" cy="15595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92976" y="4305426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09156" y="4305426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75780" y="4265802"/>
            <a:ext cx="809371" cy="1087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05852" y="4305539"/>
            <a:ext cx="55358" cy="223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82432" y="4265802"/>
            <a:ext cx="574294" cy="1548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444103" y="4224400"/>
            <a:ext cx="1166876" cy="19519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77145" y="4226813"/>
            <a:ext cx="97281" cy="16929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33487" y="4590033"/>
            <a:ext cx="26873" cy="2692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0291" y="4604130"/>
            <a:ext cx="55371" cy="22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36472" y="4604130"/>
            <a:ext cx="55371" cy="224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96872" y="4517263"/>
            <a:ext cx="793496" cy="20205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58135" y="4604130"/>
            <a:ext cx="55371" cy="22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74316" y="4604130"/>
            <a:ext cx="55371" cy="224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34717" y="4535550"/>
            <a:ext cx="654050" cy="1827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58617" y="4525517"/>
            <a:ext cx="341503" cy="17818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4303" y="4930775"/>
            <a:ext cx="33705" cy="3365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7150" y="4840096"/>
            <a:ext cx="2614066" cy="25133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33487" y="5260594"/>
            <a:ext cx="26873" cy="2692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27772" y="5235066"/>
            <a:ext cx="200977" cy="10871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97457" y="5187822"/>
            <a:ext cx="919861" cy="20205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95676" y="5206110"/>
            <a:ext cx="530606" cy="13766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45460" y="5274804"/>
            <a:ext cx="55358" cy="2236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121532" y="5187822"/>
            <a:ext cx="1838706" cy="20104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24196" y="5274690"/>
            <a:ext cx="55371" cy="2247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040376" y="5274690"/>
            <a:ext cx="55372" cy="2247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207000" y="5235066"/>
            <a:ext cx="809371" cy="1087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37071" y="5274804"/>
            <a:ext cx="55358" cy="2236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17590" y="5187822"/>
            <a:ext cx="163068" cy="15595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354826" y="5177281"/>
            <a:ext cx="199517" cy="18808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570344" y="5187822"/>
            <a:ext cx="899032" cy="20205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540497" y="5274804"/>
            <a:ext cx="103631" cy="2236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57592" y="5235066"/>
            <a:ext cx="519810" cy="10871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41538" y="5196077"/>
            <a:ext cx="97281" cy="16929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33487" y="5559297"/>
            <a:ext cx="26873" cy="2692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29283" y="5486526"/>
            <a:ext cx="1836115" cy="20205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231388" y="5573394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47567" y="5573394"/>
            <a:ext cx="55371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307969" y="5486526"/>
            <a:ext cx="4181602" cy="20104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492" y="2588640"/>
            <a:ext cx="4101414" cy="460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6219" y="3153155"/>
            <a:ext cx="2590215" cy="454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932732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4578362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423" y="2278252"/>
            <a:ext cx="9775863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48584"/>
            <a:ext cx="10268407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6383" y="3023488"/>
            <a:ext cx="10618025" cy="2513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93" y="3573652"/>
            <a:ext cx="47129" cy="472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110" y="3441445"/>
            <a:ext cx="6765899" cy="357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1702" y="3919600"/>
            <a:ext cx="1828558" cy="1949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5279" y="4028295"/>
            <a:ext cx="69197" cy="279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64433" y="3919600"/>
            <a:ext cx="3868166" cy="2526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52919" y="4028295"/>
            <a:ext cx="69197" cy="279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45248" y="3942460"/>
            <a:ext cx="243077" cy="1720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15631" y="4028295"/>
            <a:ext cx="69197" cy="279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19644" y="3916552"/>
            <a:ext cx="1326387" cy="2543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529" y="4292980"/>
            <a:ext cx="6788099" cy="2513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8529" y="4666360"/>
            <a:ext cx="4327474" cy="1949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8993" y="5215000"/>
            <a:ext cx="47129" cy="472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2144" y="5082794"/>
            <a:ext cx="10777461" cy="3572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303" y="5651626"/>
            <a:ext cx="33705" cy="336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0063" y="5560948"/>
            <a:ext cx="1356233" cy="1949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68752" y="5560948"/>
            <a:ext cx="1001522" cy="2513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303" y="6024994"/>
            <a:ext cx="33705" cy="336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8529" y="5934316"/>
            <a:ext cx="4922700" cy="25135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6493052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303" y="1872106"/>
            <a:ext cx="33705" cy="33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9047" y="1778380"/>
            <a:ext cx="8437753" cy="255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243962"/>
            <a:ext cx="33705" cy="3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150236"/>
            <a:ext cx="10400182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6896" y="2464180"/>
            <a:ext cx="8957208" cy="252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2928238"/>
            <a:ext cx="33705" cy="33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8529" y="2837560"/>
            <a:ext cx="9331909" cy="252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605" y="3148456"/>
            <a:ext cx="8195119" cy="2526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612514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7150" y="3518788"/>
            <a:ext cx="2595778" cy="1979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87" y="3942333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3010" y="3869563"/>
            <a:ext cx="7036435" cy="2020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4241038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5143" y="4168266"/>
            <a:ext cx="3178581" cy="2020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539741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3010" y="4464557"/>
            <a:ext cx="5510911" cy="2034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838445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5143" y="4763261"/>
            <a:ext cx="8559825" cy="2044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5137150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29486" y="5061965"/>
            <a:ext cx="8645398" cy="2044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435853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3010" y="5363082"/>
            <a:ext cx="3916806" cy="2010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5733059"/>
            <a:ext cx="26873" cy="2687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9486" y="5660263"/>
            <a:ext cx="10539730" cy="2020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6031763"/>
            <a:ext cx="26873" cy="268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9486" y="5956528"/>
            <a:ext cx="7567930" cy="20453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87" y="6330467"/>
            <a:ext cx="26873" cy="268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9486" y="6255232"/>
            <a:ext cx="10542778" cy="20453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7286" y="575309"/>
            <a:ext cx="5833491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2066810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893267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1933" y="2337307"/>
            <a:ext cx="313055" cy="135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8460" y="2278252"/>
            <a:ext cx="980439" cy="252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1323" y="2278252"/>
            <a:ext cx="1356233" cy="194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0013" y="2278252"/>
            <a:ext cx="2633344" cy="252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2651632"/>
            <a:ext cx="893267" cy="252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26792" y="2651632"/>
            <a:ext cx="548386" cy="252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2483" y="2760327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91638" y="2710687"/>
            <a:ext cx="313055" cy="135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9689" y="2648584"/>
            <a:ext cx="7569200" cy="255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49026" y="2710687"/>
            <a:ext cx="313054" cy="135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80242" y="2712338"/>
            <a:ext cx="46862" cy="1342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3072129"/>
            <a:ext cx="26873" cy="269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3010" y="2999358"/>
            <a:ext cx="4458081" cy="20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05347" y="2999358"/>
            <a:ext cx="439674" cy="2020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66611" y="3086339"/>
            <a:ext cx="55358" cy="223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37604" y="3046602"/>
            <a:ext cx="249174" cy="108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3416" y="3004184"/>
            <a:ext cx="171068" cy="1816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00646" y="2999358"/>
            <a:ext cx="1371980" cy="202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39048" y="2996945"/>
            <a:ext cx="2526537" cy="20345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3370833"/>
            <a:ext cx="26873" cy="269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8592" y="3298063"/>
            <a:ext cx="817918" cy="1559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31567" y="3298063"/>
            <a:ext cx="2147823" cy="2020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42765" y="3298063"/>
            <a:ext cx="2732786" cy="1559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41336" y="3303904"/>
            <a:ext cx="934339" cy="1501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40572" y="3298063"/>
            <a:ext cx="910081" cy="1559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31427" y="3298063"/>
            <a:ext cx="1371980" cy="20205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66781" y="3316350"/>
            <a:ext cx="1108583" cy="1376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5455" y="3546475"/>
            <a:ext cx="6080887" cy="20205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82256" y="3546475"/>
            <a:ext cx="1084707" cy="1559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43035" y="3546475"/>
            <a:ext cx="2656205" cy="2020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40345" y="3895851"/>
            <a:ext cx="23571" cy="2362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16811" y="3873753"/>
            <a:ext cx="514731" cy="949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96694" y="3908412"/>
            <a:ext cx="48437" cy="1957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11755" y="3830192"/>
            <a:ext cx="6138799" cy="17894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0345" y="4157979"/>
            <a:ext cx="23571" cy="2362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14652" y="4094479"/>
            <a:ext cx="473583" cy="1363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61642" y="4170540"/>
            <a:ext cx="48437" cy="1957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86864" y="4092320"/>
            <a:ext cx="9199499" cy="17894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4303" y="4482719"/>
            <a:ext cx="33705" cy="3365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19047" y="4392040"/>
            <a:ext cx="3596004" cy="25260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95952" y="4392040"/>
            <a:ext cx="1356233" cy="19494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44640" y="4388992"/>
            <a:ext cx="4848352" cy="25565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3953078"/>
            <a:ext cx="75406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5" dirty="0"/>
              <a:t>Develop </a:t>
            </a:r>
            <a:r>
              <a:rPr sz="4800" spc="-75" dirty="0"/>
              <a:t>for </a:t>
            </a:r>
            <a:r>
              <a:rPr sz="4800" spc="-40" dirty="0"/>
              <a:t>the Cloud</a:t>
            </a:r>
            <a:r>
              <a:rPr sz="4800" spc="-290" dirty="0"/>
              <a:t> </a:t>
            </a:r>
            <a:r>
              <a:rPr sz="4800" spc="-50" dirty="0"/>
              <a:t>(20-25%)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492" y="2588640"/>
            <a:ext cx="4279722" cy="460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990" y="3147948"/>
            <a:ext cx="3603282" cy="355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69975"/>
            <a:ext cx="4919649" cy="355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1273378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4169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0058" y="1803526"/>
            <a:ext cx="3300603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275204"/>
            <a:ext cx="3963289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26146" y="2623565"/>
            <a:ext cx="6984657" cy="204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6553" y="2922269"/>
            <a:ext cx="4109478" cy="2044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61940" y="3011663"/>
            <a:ext cx="55358" cy="223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4744" y="2925190"/>
            <a:ext cx="976756" cy="2005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338194"/>
            <a:ext cx="33705" cy="33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3244468"/>
            <a:ext cx="9154363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669538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9486" y="3594353"/>
            <a:ext cx="1156208" cy="1583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11476" y="3683748"/>
            <a:ext cx="55358" cy="223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94279" y="3594353"/>
            <a:ext cx="1547621" cy="2034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69588" y="3683748"/>
            <a:ext cx="55358" cy="223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6169" y="3594353"/>
            <a:ext cx="3429254" cy="2034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3968241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3893057"/>
            <a:ext cx="7130580" cy="20446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4308982"/>
            <a:ext cx="33705" cy="336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8529" y="4215256"/>
            <a:ext cx="6751015" cy="1979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4638801"/>
            <a:ext cx="26873" cy="269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1315" y="4563617"/>
            <a:ext cx="6279591" cy="20446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1315" y="4864734"/>
            <a:ext cx="1619072" cy="2020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76295" y="4951715"/>
            <a:ext cx="55358" cy="2236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59100" y="4864734"/>
            <a:ext cx="4196715" cy="2020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3487" y="5236209"/>
            <a:ext cx="26873" cy="269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31315" y="5163438"/>
            <a:ext cx="1380439" cy="2020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30932" y="5250419"/>
            <a:ext cx="55358" cy="223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13735" y="5161025"/>
            <a:ext cx="6528434" cy="20446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3487" y="5534913"/>
            <a:ext cx="26873" cy="269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8592" y="5462142"/>
            <a:ext cx="7875562" cy="20205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3487" y="5833643"/>
            <a:ext cx="26873" cy="2687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38592" y="5758408"/>
            <a:ext cx="6930665" cy="20453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33487" y="6132347"/>
            <a:ext cx="26873" cy="2687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31315" y="6057112"/>
            <a:ext cx="2309571" cy="20453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66667" y="6146468"/>
            <a:ext cx="55358" cy="223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40582" y="6057112"/>
            <a:ext cx="2042921" cy="15838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433" y="569975"/>
            <a:ext cx="7497914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2178951" cy="274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3819" y="1803526"/>
            <a:ext cx="963041" cy="274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09288" y="1800097"/>
            <a:ext cx="7269734" cy="3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702" y="2275204"/>
            <a:ext cx="6156718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702" y="2648584"/>
            <a:ext cx="10675378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93" y="3200272"/>
            <a:ext cx="47129" cy="472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851" y="3068065"/>
            <a:ext cx="4742954" cy="3572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4991" y="3546220"/>
            <a:ext cx="2013483" cy="1949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41598" y="3543172"/>
            <a:ext cx="1202563" cy="197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36745" y="3543172"/>
            <a:ext cx="6799707" cy="2556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4605" y="3857116"/>
            <a:ext cx="447103" cy="194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4321175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1824" y="4230496"/>
            <a:ext cx="1288084" cy="251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807" y="4230496"/>
            <a:ext cx="6380861" cy="2526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76665" y="4230496"/>
            <a:ext cx="432053" cy="1949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6383" y="4538344"/>
            <a:ext cx="2220658" cy="2249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2028" y="4538344"/>
            <a:ext cx="2096389" cy="1979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60238" y="4541392"/>
            <a:ext cx="3111118" cy="252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00545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4991" y="4911725"/>
            <a:ext cx="9170568" cy="2556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02875" y="4911725"/>
            <a:ext cx="1202563" cy="1979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433" y="569975"/>
            <a:ext cx="6656793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26197" y="575309"/>
            <a:ext cx="3458082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6851" y="1803526"/>
            <a:ext cx="1978545" cy="274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24175" y="1812416"/>
            <a:ext cx="1258824" cy="265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29176" y="1800097"/>
            <a:ext cx="6627114" cy="357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1702" y="2278252"/>
            <a:ext cx="437146" cy="194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38224" y="2278252"/>
            <a:ext cx="4148836" cy="252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3420" y="2278252"/>
            <a:ext cx="3448684" cy="252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43186" y="2278252"/>
            <a:ext cx="577596" cy="2239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8539" y="2586100"/>
            <a:ext cx="5002911" cy="1979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34734" y="2596514"/>
            <a:ext cx="760221" cy="1875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0460" y="2589148"/>
            <a:ext cx="3315208" cy="2526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303" y="3053206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702" y="2962528"/>
            <a:ext cx="1359166" cy="2526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05888" y="3071223"/>
            <a:ext cx="69197" cy="279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01392" y="2963163"/>
            <a:ext cx="1511299" cy="2519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0448" y="2959480"/>
            <a:ext cx="7200392" cy="2556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4991" y="3270376"/>
            <a:ext cx="6081801" cy="2556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4303" y="3735958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6896" y="3642232"/>
            <a:ext cx="6191275" cy="2556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08977" y="3645280"/>
            <a:ext cx="3616198" cy="2526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6896" y="3956176"/>
            <a:ext cx="5491632" cy="2526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8993" y="4506340"/>
            <a:ext cx="47129" cy="472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6851" y="4374133"/>
            <a:ext cx="4742954" cy="3572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4303" y="4942966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19047" y="4849240"/>
            <a:ext cx="9167749" cy="2556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303" y="5316346"/>
            <a:ext cx="33705" cy="336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7150" y="5225669"/>
            <a:ext cx="5442229" cy="2526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4303" y="5689726"/>
            <a:ext cx="33705" cy="336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7150" y="5596000"/>
            <a:ext cx="9973462" cy="25566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4605" y="5909932"/>
            <a:ext cx="3717607" cy="2526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06" y="569975"/>
            <a:ext cx="10429697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1159" y="1129283"/>
            <a:ext cx="5494591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514" y="1800097"/>
            <a:ext cx="6237427" cy="2781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8529" y="2278252"/>
            <a:ext cx="2934919" cy="2513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2763" y="2275204"/>
            <a:ext cx="4089145" cy="197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66810" y="2285618"/>
            <a:ext cx="760222" cy="1875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21013" y="2278252"/>
            <a:ext cx="2519679" cy="252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8529" y="2586100"/>
            <a:ext cx="2656027" cy="1979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85361" y="2589148"/>
            <a:ext cx="4832222" cy="252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93" y="3137788"/>
            <a:ext cx="47129" cy="472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7110" y="3005581"/>
            <a:ext cx="7488275" cy="3572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574414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047" y="3480688"/>
            <a:ext cx="7537577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3947794"/>
            <a:ext cx="33705" cy="336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529" y="3854069"/>
            <a:ext cx="10730941" cy="2556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6134" y="4164964"/>
            <a:ext cx="2895244" cy="2556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492" y="2588640"/>
            <a:ext cx="4279722" cy="460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2990" y="3153155"/>
            <a:ext cx="2656878" cy="3506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616629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0097"/>
            <a:ext cx="9097975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75204"/>
            <a:ext cx="7975244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51632"/>
            <a:ext cx="10371785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6134" y="2959480"/>
            <a:ext cx="2542438" cy="197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425063"/>
            <a:ext cx="33705" cy="33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8529" y="3334384"/>
            <a:ext cx="10419283" cy="2526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4991" y="3642232"/>
            <a:ext cx="2523261" cy="1979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109338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423" y="4019295"/>
            <a:ext cx="2351189" cy="2519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71798" y="4019295"/>
            <a:ext cx="989456" cy="2519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50790" y="4018660"/>
            <a:ext cx="6531102" cy="251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4482719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7150" y="4388992"/>
            <a:ext cx="5605678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814061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8592" y="4741290"/>
            <a:ext cx="1549438" cy="2010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5111241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592" y="5038978"/>
            <a:ext cx="924598" cy="1554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409945"/>
            <a:ext cx="26873" cy="269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9486" y="5343016"/>
            <a:ext cx="1706371" cy="196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5708650"/>
            <a:ext cx="26873" cy="268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5143" y="5635878"/>
            <a:ext cx="1701554" cy="2020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6007379"/>
            <a:ext cx="26873" cy="268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8592" y="5935078"/>
            <a:ext cx="1438169" cy="1554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2941243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8686495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5702122" cy="194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46443" y="2288666"/>
            <a:ext cx="368173" cy="184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9325" y="2278252"/>
            <a:ext cx="1863090" cy="2513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72651" y="2288666"/>
            <a:ext cx="368173" cy="184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25914" y="2278252"/>
            <a:ext cx="877442" cy="194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9423" y="2648584"/>
            <a:ext cx="2410752" cy="1979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31742" y="2662046"/>
            <a:ext cx="368173" cy="184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86529" y="2648584"/>
            <a:ext cx="3641471" cy="255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423" y="3023488"/>
            <a:ext cx="5970689" cy="2526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445509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9283" y="3372738"/>
            <a:ext cx="611327" cy="1559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61311" y="3459719"/>
            <a:ext cx="55358" cy="223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34845" y="3391026"/>
            <a:ext cx="194437" cy="1376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50872" y="3459719"/>
            <a:ext cx="55358" cy="223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27452" y="3372738"/>
            <a:ext cx="1542034" cy="2020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3744213"/>
            <a:ext cx="26873" cy="269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6553" y="3669029"/>
            <a:ext cx="2343289" cy="2034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4042917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35455" y="3988434"/>
            <a:ext cx="713358" cy="1827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67992" y="4057127"/>
            <a:ext cx="55358" cy="223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50795" y="3970146"/>
            <a:ext cx="1387983" cy="2020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8993" y="4468240"/>
            <a:ext cx="47129" cy="472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6851" y="4336033"/>
            <a:ext cx="8332101" cy="3554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4303" y="4904866"/>
            <a:ext cx="33705" cy="336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8529" y="4824602"/>
            <a:ext cx="368122" cy="1845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03299" y="4814188"/>
            <a:ext cx="552957" cy="1949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3487" y="5236209"/>
            <a:ext cx="26873" cy="269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9283" y="5161025"/>
            <a:ext cx="7057212" cy="2044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77046" y="5171694"/>
            <a:ext cx="293877" cy="14770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39505" y="5163438"/>
            <a:ext cx="703834" cy="15595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3487" y="5534913"/>
            <a:ext cx="26873" cy="269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33233" y="5459729"/>
            <a:ext cx="5233606" cy="20345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52818" y="5470397"/>
            <a:ext cx="293877" cy="1477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15277" y="5462142"/>
            <a:ext cx="1641728" cy="15595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569959" y="5549123"/>
            <a:ext cx="55358" cy="223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46541" y="5462142"/>
            <a:ext cx="1180845" cy="20205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4303" y="5875642"/>
            <a:ext cx="33705" cy="3369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38529" y="5784964"/>
            <a:ext cx="1412443" cy="19494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3487" y="6205499"/>
            <a:ext cx="26873" cy="2687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9283" y="6130264"/>
            <a:ext cx="3110052" cy="20453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3487" y="6504202"/>
            <a:ext cx="26873" cy="2687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9283" y="6428968"/>
            <a:ext cx="10260770" cy="20453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492" y="2588640"/>
            <a:ext cx="4279722" cy="460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2990" y="3153155"/>
            <a:ext cx="2611285" cy="3506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8230"/>
            <a:ext cx="3625773" cy="347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0097"/>
            <a:ext cx="10359974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85618"/>
            <a:ext cx="950493" cy="216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6289" y="2278252"/>
            <a:ext cx="1824355" cy="1948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9346" y="2389695"/>
            <a:ext cx="69071" cy="16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7009" y="2278252"/>
            <a:ext cx="7699629" cy="2527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0935" y="2589148"/>
            <a:ext cx="10369727" cy="252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05320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1702" y="2963163"/>
            <a:ext cx="811161" cy="250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1510" y="2962528"/>
            <a:ext cx="2092578" cy="251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2790" y="3073972"/>
            <a:ext cx="69071" cy="163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40453" y="2962528"/>
            <a:ext cx="7426960" cy="252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783" y="3273425"/>
            <a:ext cx="10414330" cy="2513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6002" y="3581526"/>
            <a:ext cx="7187120" cy="255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4046854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8529" y="3956176"/>
            <a:ext cx="801954" cy="2526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32177" y="3956176"/>
            <a:ext cx="9686925" cy="2527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0935" y="4269485"/>
            <a:ext cx="817930" cy="1924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4807" y="4378516"/>
            <a:ext cx="69071" cy="163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77008" y="4264278"/>
            <a:ext cx="7841742" cy="2555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8993" y="4817236"/>
            <a:ext cx="47129" cy="472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6851" y="4685029"/>
            <a:ext cx="10907661" cy="3572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303" y="5253863"/>
            <a:ext cx="33705" cy="33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8529" y="5163184"/>
            <a:ext cx="8805367" cy="2526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4303" y="5627242"/>
            <a:ext cx="33705" cy="336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8529" y="5533516"/>
            <a:ext cx="6091123" cy="2543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303" y="6000610"/>
            <a:ext cx="33705" cy="336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8529" y="5909932"/>
            <a:ext cx="5774131" cy="2526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4008" y="630123"/>
            <a:ext cx="17195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000000"/>
                </a:solidFill>
              </a:rPr>
              <a:t>A</a:t>
            </a:r>
            <a:r>
              <a:rPr sz="4400" spc="-40" dirty="0">
                <a:solidFill>
                  <a:srgbClr val="000000"/>
                </a:solidFill>
              </a:rPr>
              <a:t>g</a:t>
            </a:r>
            <a:r>
              <a:rPr sz="4400" spc="-5" dirty="0">
                <a:solidFill>
                  <a:srgbClr val="000000"/>
                </a:solidFill>
              </a:rPr>
              <a:t>enda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58011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80" h="2780029">
                <a:moveTo>
                  <a:pt x="0" y="2779776"/>
                </a:moveTo>
                <a:lnTo>
                  <a:pt x="1985772" y="2779776"/>
                </a:lnTo>
                <a:lnTo>
                  <a:pt x="1985772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solidFill>
            <a:srgbClr val="CFD1D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8011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80" h="2780029">
                <a:moveTo>
                  <a:pt x="0" y="2779776"/>
                </a:moveTo>
                <a:lnTo>
                  <a:pt x="1985772" y="2779776"/>
                </a:lnTo>
                <a:lnTo>
                  <a:pt x="1985772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ln w="12192">
            <a:solidFill>
              <a:srgbClr val="CFD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4083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5" h="833754">
                <a:moveTo>
                  <a:pt x="416814" y="0"/>
                </a:moveTo>
                <a:lnTo>
                  <a:pt x="368195" y="2803"/>
                </a:lnTo>
                <a:lnTo>
                  <a:pt x="321226" y="11005"/>
                </a:lnTo>
                <a:lnTo>
                  <a:pt x="276219" y="24294"/>
                </a:lnTo>
                <a:lnTo>
                  <a:pt x="233487" y="42356"/>
                </a:lnTo>
                <a:lnTo>
                  <a:pt x="193342" y="64880"/>
                </a:lnTo>
                <a:lnTo>
                  <a:pt x="156096" y="91553"/>
                </a:lnTo>
                <a:lnTo>
                  <a:pt x="122062" y="122062"/>
                </a:lnTo>
                <a:lnTo>
                  <a:pt x="91553" y="156096"/>
                </a:lnTo>
                <a:lnTo>
                  <a:pt x="64880" y="193342"/>
                </a:lnTo>
                <a:lnTo>
                  <a:pt x="42356" y="233487"/>
                </a:lnTo>
                <a:lnTo>
                  <a:pt x="24294" y="276219"/>
                </a:lnTo>
                <a:lnTo>
                  <a:pt x="11005" y="321226"/>
                </a:lnTo>
                <a:lnTo>
                  <a:pt x="2803" y="368195"/>
                </a:lnTo>
                <a:lnTo>
                  <a:pt x="0" y="416813"/>
                </a:lnTo>
                <a:lnTo>
                  <a:pt x="2803" y="465432"/>
                </a:lnTo>
                <a:lnTo>
                  <a:pt x="11005" y="512401"/>
                </a:lnTo>
                <a:lnTo>
                  <a:pt x="24294" y="557408"/>
                </a:lnTo>
                <a:lnTo>
                  <a:pt x="42356" y="600140"/>
                </a:lnTo>
                <a:lnTo>
                  <a:pt x="64880" y="640285"/>
                </a:lnTo>
                <a:lnTo>
                  <a:pt x="91553" y="677531"/>
                </a:lnTo>
                <a:lnTo>
                  <a:pt x="122062" y="711565"/>
                </a:lnTo>
                <a:lnTo>
                  <a:pt x="156096" y="742074"/>
                </a:lnTo>
                <a:lnTo>
                  <a:pt x="193342" y="768747"/>
                </a:lnTo>
                <a:lnTo>
                  <a:pt x="233487" y="791271"/>
                </a:lnTo>
                <a:lnTo>
                  <a:pt x="276219" y="809333"/>
                </a:lnTo>
                <a:lnTo>
                  <a:pt x="321226" y="822622"/>
                </a:lnTo>
                <a:lnTo>
                  <a:pt x="368195" y="830824"/>
                </a:lnTo>
                <a:lnTo>
                  <a:pt x="416814" y="833628"/>
                </a:lnTo>
                <a:lnTo>
                  <a:pt x="465432" y="830824"/>
                </a:lnTo>
                <a:lnTo>
                  <a:pt x="512401" y="822622"/>
                </a:lnTo>
                <a:lnTo>
                  <a:pt x="557408" y="809333"/>
                </a:lnTo>
                <a:lnTo>
                  <a:pt x="600140" y="791271"/>
                </a:lnTo>
                <a:lnTo>
                  <a:pt x="640285" y="768747"/>
                </a:lnTo>
                <a:lnTo>
                  <a:pt x="677531" y="742074"/>
                </a:lnTo>
                <a:lnTo>
                  <a:pt x="711565" y="711565"/>
                </a:lnTo>
                <a:lnTo>
                  <a:pt x="742074" y="677531"/>
                </a:lnTo>
                <a:lnTo>
                  <a:pt x="768747" y="640285"/>
                </a:lnTo>
                <a:lnTo>
                  <a:pt x="791271" y="600140"/>
                </a:lnTo>
                <a:lnTo>
                  <a:pt x="809333" y="557408"/>
                </a:lnTo>
                <a:lnTo>
                  <a:pt x="822622" y="512401"/>
                </a:lnTo>
                <a:lnTo>
                  <a:pt x="830824" y="465432"/>
                </a:lnTo>
                <a:lnTo>
                  <a:pt x="833628" y="416813"/>
                </a:lnTo>
                <a:lnTo>
                  <a:pt x="830824" y="368195"/>
                </a:lnTo>
                <a:lnTo>
                  <a:pt x="822622" y="321226"/>
                </a:lnTo>
                <a:lnTo>
                  <a:pt x="809333" y="276219"/>
                </a:lnTo>
                <a:lnTo>
                  <a:pt x="791271" y="233487"/>
                </a:lnTo>
                <a:lnTo>
                  <a:pt x="768747" y="193342"/>
                </a:lnTo>
                <a:lnTo>
                  <a:pt x="742074" y="156096"/>
                </a:lnTo>
                <a:lnTo>
                  <a:pt x="711565" y="122062"/>
                </a:lnTo>
                <a:lnTo>
                  <a:pt x="677531" y="91553"/>
                </a:lnTo>
                <a:lnTo>
                  <a:pt x="640285" y="64880"/>
                </a:lnTo>
                <a:lnTo>
                  <a:pt x="600140" y="42356"/>
                </a:lnTo>
                <a:lnTo>
                  <a:pt x="557408" y="24294"/>
                </a:lnTo>
                <a:lnTo>
                  <a:pt x="512401" y="11005"/>
                </a:lnTo>
                <a:lnTo>
                  <a:pt x="465432" y="2803"/>
                </a:lnTo>
                <a:lnTo>
                  <a:pt x="41681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4083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5" h="833754">
                <a:moveTo>
                  <a:pt x="0" y="416813"/>
                </a:moveTo>
                <a:lnTo>
                  <a:pt x="2803" y="368195"/>
                </a:lnTo>
                <a:lnTo>
                  <a:pt x="11005" y="321226"/>
                </a:lnTo>
                <a:lnTo>
                  <a:pt x="24294" y="276219"/>
                </a:lnTo>
                <a:lnTo>
                  <a:pt x="42356" y="233487"/>
                </a:lnTo>
                <a:lnTo>
                  <a:pt x="64880" y="193342"/>
                </a:lnTo>
                <a:lnTo>
                  <a:pt x="91553" y="156096"/>
                </a:lnTo>
                <a:lnTo>
                  <a:pt x="122062" y="122062"/>
                </a:lnTo>
                <a:lnTo>
                  <a:pt x="156096" y="91553"/>
                </a:lnTo>
                <a:lnTo>
                  <a:pt x="193342" y="64880"/>
                </a:lnTo>
                <a:lnTo>
                  <a:pt x="233487" y="42356"/>
                </a:lnTo>
                <a:lnTo>
                  <a:pt x="276219" y="24294"/>
                </a:lnTo>
                <a:lnTo>
                  <a:pt x="321226" y="11005"/>
                </a:lnTo>
                <a:lnTo>
                  <a:pt x="368195" y="2803"/>
                </a:lnTo>
                <a:lnTo>
                  <a:pt x="416814" y="0"/>
                </a:lnTo>
                <a:lnTo>
                  <a:pt x="465432" y="2803"/>
                </a:lnTo>
                <a:lnTo>
                  <a:pt x="512401" y="11005"/>
                </a:lnTo>
                <a:lnTo>
                  <a:pt x="557408" y="24294"/>
                </a:lnTo>
                <a:lnTo>
                  <a:pt x="600140" y="42356"/>
                </a:lnTo>
                <a:lnTo>
                  <a:pt x="640285" y="64880"/>
                </a:lnTo>
                <a:lnTo>
                  <a:pt x="677531" y="91553"/>
                </a:lnTo>
                <a:lnTo>
                  <a:pt x="711565" y="122062"/>
                </a:lnTo>
                <a:lnTo>
                  <a:pt x="742074" y="156096"/>
                </a:lnTo>
                <a:lnTo>
                  <a:pt x="768747" y="193342"/>
                </a:lnTo>
                <a:lnTo>
                  <a:pt x="791271" y="233487"/>
                </a:lnTo>
                <a:lnTo>
                  <a:pt x="809333" y="276219"/>
                </a:lnTo>
                <a:lnTo>
                  <a:pt x="822622" y="321226"/>
                </a:lnTo>
                <a:lnTo>
                  <a:pt x="830824" y="368195"/>
                </a:lnTo>
                <a:lnTo>
                  <a:pt x="833628" y="416813"/>
                </a:lnTo>
                <a:lnTo>
                  <a:pt x="830824" y="465432"/>
                </a:lnTo>
                <a:lnTo>
                  <a:pt x="822622" y="512401"/>
                </a:lnTo>
                <a:lnTo>
                  <a:pt x="809333" y="557408"/>
                </a:lnTo>
                <a:lnTo>
                  <a:pt x="791271" y="600140"/>
                </a:lnTo>
                <a:lnTo>
                  <a:pt x="768747" y="640285"/>
                </a:lnTo>
                <a:lnTo>
                  <a:pt x="742074" y="677531"/>
                </a:lnTo>
                <a:lnTo>
                  <a:pt x="711565" y="711565"/>
                </a:lnTo>
                <a:lnTo>
                  <a:pt x="677531" y="742074"/>
                </a:lnTo>
                <a:lnTo>
                  <a:pt x="640285" y="768747"/>
                </a:lnTo>
                <a:lnTo>
                  <a:pt x="600140" y="791271"/>
                </a:lnTo>
                <a:lnTo>
                  <a:pt x="557408" y="809333"/>
                </a:lnTo>
                <a:lnTo>
                  <a:pt x="512401" y="822622"/>
                </a:lnTo>
                <a:lnTo>
                  <a:pt x="465432" y="830824"/>
                </a:lnTo>
                <a:lnTo>
                  <a:pt x="416814" y="833628"/>
                </a:lnTo>
                <a:lnTo>
                  <a:pt x="368195" y="830824"/>
                </a:lnTo>
                <a:lnTo>
                  <a:pt x="321226" y="822622"/>
                </a:lnTo>
                <a:lnTo>
                  <a:pt x="276219" y="809333"/>
                </a:lnTo>
                <a:lnTo>
                  <a:pt x="233487" y="791271"/>
                </a:lnTo>
                <a:lnTo>
                  <a:pt x="193342" y="768747"/>
                </a:lnTo>
                <a:lnTo>
                  <a:pt x="156096" y="742074"/>
                </a:lnTo>
                <a:lnTo>
                  <a:pt x="122062" y="711565"/>
                </a:lnTo>
                <a:lnTo>
                  <a:pt x="91553" y="677531"/>
                </a:lnTo>
                <a:lnTo>
                  <a:pt x="64880" y="640285"/>
                </a:lnTo>
                <a:lnTo>
                  <a:pt x="42356" y="600140"/>
                </a:lnTo>
                <a:lnTo>
                  <a:pt x="24294" y="557408"/>
                </a:lnTo>
                <a:lnTo>
                  <a:pt x="11005" y="512401"/>
                </a:lnTo>
                <a:lnTo>
                  <a:pt x="2803" y="465432"/>
                </a:lnTo>
                <a:lnTo>
                  <a:pt x="0" y="416813"/>
                </a:lnTo>
                <a:close/>
              </a:path>
            </a:pathLst>
          </a:custGeom>
          <a:ln w="12192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1916" y="3010026"/>
            <a:ext cx="199834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000">
              <a:latin typeface="Calibri"/>
              <a:cs typeface="Calibri"/>
            </a:endParaRPr>
          </a:p>
          <a:p>
            <a:pPr marL="490220" marR="482600" indent="-1270" algn="ctr">
              <a:lnSpc>
                <a:spcPct val="127000"/>
              </a:lnSpc>
              <a:spcBef>
                <a:spcPts val="2235"/>
              </a:spcBef>
            </a:pPr>
            <a:r>
              <a:rPr sz="2600" spc="-5" dirty="0">
                <a:latin typeface="Calibri"/>
                <a:cs typeface="Calibri"/>
              </a:rPr>
              <a:t>Series 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20" dirty="0">
                <a:latin typeface="Calibri"/>
                <a:cs typeface="Calibri"/>
              </a:rPr>
              <a:t>g</a:t>
            </a:r>
            <a:r>
              <a:rPr sz="2600" dirty="0">
                <a:latin typeface="Calibri"/>
                <a:cs typeface="Calibri"/>
              </a:rPr>
              <a:t>en</a:t>
            </a:r>
            <a:r>
              <a:rPr sz="2600" spc="5" dirty="0">
                <a:latin typeface="Calibri"/>
                <a:cs typeface="Calibri"/>
              </a:rPr>
              <a:t>d</a:t>
            </a:r>
            <a:r>
              <a:rPr sz="2600" dirty="0">
                <a:latin typeface="Calibri"/>
                <a:cs typeface="Calibri"/>
              </a:rPr>
              <a:t>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8011" y="5470397"/>
            <a:ext cx="1986280" cy="0"/>
          </a:xfrm>
          <a:custGeom>
            <a:avLst/>
            <a:gdLst/>
            <a:ahLst/>
            <a:cxnLst/>
            <a:rect l="l" t="t" r="r" b="b"/>
            <a:pathLst>
              <a:path w="1986280">
                <a:moveTo>
                  <a:pt x="0" y="0"/>
                </a:moveTo>
                <a:lnTo>
                  <a:pt x="1985772" y="0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1916" y="5463539"/>
            <a:ext cx="1998345" cy="13970"/>
          </a:xfrm>
          <a:custGeom>
            <a:avLst/>
            <a:gdLst/>
            <a:ahLst/>
            <a:cxnLst/>
            <a:rect l="l" t="t" r="r" b="b"/>
            <a:pathLst>
              <a:path w="1998345" h="13970">
                <a:moveTo>
                  <a:pt x="0" y="13716"/>
                </a:moveTo>
                <a:lnTo>
                  <a:pt x="1997964" y="13716"/>
                </a:lnTo>
                <a:lnTo>
                  <a:pt x="1997964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1904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79" h="2780029">
                <a:moveTo>
                  <a:pt x="0" y="2779776"/>
                </a:moveTo>
                <a:lnTo>
                  <a:pt x="1985771" y="2779776"/>
                </a:lnTo>
                <a:lnTo>
                  <a:pt x="1985771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solidFill>
            <a:srgbClr val="CFD1D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1904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79" h="2780029">
                <a:moveTo>
                  <a:pt x="0" y="2779776"/>
                </a:moveTo>
                <a:lnTo>
                  <a:pt x="1985771" y="2779776"/>
                </a:lnTo>
                <a:lnTo>
                  <a:pt x="1985771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ln w="12191">
            <a:solidFill>
              <a:srgbClr val="CFD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7976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416813" y="0"/>
                </a:moveTo>
                <a:lnTo>
                  <a:pt x="368195" y="2803"/>
                </a:lnTo>
                <a:lnTo>
                  <a:pt x="321226" y="11005"/>
                </a:lnTo>
                <a:lnTo>
                  <a:pt x="276219" y="24294"/>
                </a:lnTo>
                <a:lnTo>
                  <a:pt x="233487" y="42356"/>
                </a:lnTo>
                <a:lnTo>
                  <a:pt x="193342" y="64880"/>
                </a:lnTo>
                <a:lnTo>
                  <a:pt x="156096" y="91553"/>
                </a:lnTo>
                <a:lnTo>
                  <a:pt x="122062" y="122062"/>
                </a:lnTo>
                <a:lnTo>
                  <a:pt x="91553" y="156096"/>
                </a:lnTo>
                <a:lnTo>
                  <a:pt x="64880" y="193342"/>
                </a:lnTo>
                <a:lnTo>
                  <a:pt x="42356" y="233487"/>
                </a:lnTo>
                <a:lnTo>
                  <a:pt x="24294" y="276219"/>
                </a:lnTo>
                <a:lnTo>
                  <a:pt x="11005" y="321226"/>
                </a:lnTo>
                <a:lnTo>
                  <a:pt x="2803" y="368195"/>
                </a:lnTo>
                <a:lnTo>
                  <a:pt x="0" y="416813"/>
                </a:lnTo>
                <a:lnTo>
                  <a:pt x="2803" y="465432"/>
                </a:lnTo>
                <a:lnTo>
                  <a:pt x="11005" y="512401"/>
                </a:lnTo>
                <a:lnTo>
                  <a:pt x="24294" y="557408"/>
                </a:lnTo>
                <a:lnTo>
                  <a:pt x="42356" y="600140"/>
                </a:lnTo>
                <a:lnTo>
                  <a:pt x="64880" y="640285"/>
                </a:lnTo>
                <a:lnTo>
                  <a:pt x="91553" y="677531"/>
                </a:lnTo>
                <a:lnTo>
                  <a:pt x="122062" y="711565"/>
                </a:lnTo>
                <a:lnTo>
                  <a:pt x="156096" y="742074"/>
                </a:lnTo>
                <a:lnTo>
                  <a:pt x="193342" y="768747"/>
                </a:lnTo>
                <a:lnTo>
                  <a:pt x="233487" y="791271"/>
                </a:lnTo>
                <a:lnTo>
                  <a:pt x="276219" y="809333"/>
                </a:lnTo>
                <a:lnTo>
                  <a:pt x="321226" y="822622"/>
                </a:lnTo>
                <a:lnTo>
                  <a:pt x="368195" y="830824"/>
                </a:lnTo>
                <a:lnTo>
                  <a:pt x="416813" y="833628"/>
                </a:lnTo>
                <a:lnTo>
                  <a:pt x="465432" y="830824"/>
                </a:lnTo>
                <a:lnTo>
                  <a:pt x="512401" y="822622"/>
                </a:lnTo>
                <a:lnTo>
                  <a:pt x="557408" y="809333"/>
                </a:lnTo>
                <a:lnTo>
                  <a:pt x="600140" y="791271"/>
                </a:lnTo>
                <a:lnTo>
                  <a:pt x="640285" y="768747"/>
                </a:lnTo>
                <a:lnTo>
                  <a:pt x="677531" y="742074"/>
                </a:lnTo>
                <a:lnTo>
                  <a:pt x="711565" y="711565"/>
                </a:lnTo>
                <a:lnTo>
                  <a:pt x="742074" y="677531"/>
                </a:lnTo>
                <a:lnTo>
                  <a:pt x="768747" y="640285"/>
                </a:lnTo>
                <a:lnTo>
                  <a:pt x="791271" y="600140"/>
                </a:lnTo>
                <a:lnTo>
                  <a:pt x="809333" y="557408"/>
                </a:lnTo>
                <a:lnTo>
                  <a:pt x="822622" y="512401"/>
                </a:lnTo>
                <a:lnTo>
                  <a:pt x="830824" y="465432"/>
                </a:lnTo>
                <a:lnTo>
                  <a:pt x="833627" y="416813"/>
                </a:lnTo>
                <a:lnTo>
                  <a:pt x="830824" y="368195"/>
                </a:lnTo>
                <a:lnTo>
                  <a:pt x="822622" y="321226"/>
                </a:lnTo>
                <a:lnTo>
                  <a:pt x="809333" y="276219"/>
                </a:lnTo>
                <a:lnTo>
                  <a:pt x="791271" y="233487"/>
                </a:lnTo>
                <a:lnTo>
                  <a:pt x="768747" y="193342"/>
                </a:lnTo>
                <a:lnTo>
                  <a:pt x="742074" y="156096"/>
                </a:lnTo>
                <a:lnTo>
                  <a:pt x="711565" y="122062"/>
                </a:lnTo>
                <a:lnTo>
                  <a:pt x="677531" y="91553"/>
                </a:lnTo>
                <a:lnTo>
                  <a:pt x="640285" y="64880"/>
                </a:lnTo>
                <a:lnTo>
                  <a:pt x="600140" y="42356"/>
                </a:lnTo>
                <a:lnTo>
                  <a:pt x="557408" y="24294"/>
                </a:lnTo>
                <a:lnTo>
                  <a:pt x="512401" y="11005"/>
                </a:lnTo>
                <a:lnTo>
                  <a:pt x="465432" y="2803"/>
                </a:lnTo>
                <a:lnTo>
                  <a:pt x="41681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7976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0" y="416813"/>
                </a:moveTo>
                <a:lnTo>
                  <a:pt x="2803" y="368195"/>
                </a:lnTo>
                <a:lnTo>
                  <a:pt x="11005" y="321226"/>
                </a:lnTo>
                <a:lnTo>
                  <a:pt x="24294" y="276219"/>
                </a:lnTo>
                <a:lnTo>
                  <a:pt x="42356" y="233487"/>
                </a:lnTo>
                <a:lnTo>
                  <a:pt x="64880" y="193342"/>
                </a:lnTo>
                <a:lnTo>
                  <a:pt x="91553" y="156096"/>
                </a:lnTo>
                <a:lnTo>
                  <a:pt x="122062" y="122062"/>
                </a:lnTo>
                <a:lnTo>
                  <a:pt x="156096" y="91553"/>
                </a:lnTo>
                <a:lnTo>
                  <a:pt x="193342" y="64880"/>
                </a:lnTo>
                <a:lnTo>
                  <a:pt x="233487" y="42356"/>
                </a:lnTo>
                <a:lnTo>
                  <a:pt x="276219" y="24294"/>
                </a:lnTo>
                <a:lnTo>
                  <a:pt x="321226" y="11005"/>
                </a:lnTo>
                <a:lnTo>
                  <a:pt x="368195" y="2803"/>
                </a:lnTo>
                <a:lnTo>
                  <a:pt x="416813" y="0"/>
                </a:lnTo>
                <a:lnTo>
                  <a:pt x="465432" y="2803"/>
                </a:lnTo>
                <a:lnTo>
                  <a:pt x="512401" y="11005"/>
                </a:lnTo>
                <a:lnTo>
                  <a:pt x="557408" y="24294"/>
                </a:lnTo>
                <a:lnTo>
                  <a:pt x="600140" y="42356"/>
                </a:lnTo>
                <a:lnTo>
                  <a:pt x="640285" y="64880"/>
                </a:lnTo>
                <a:lnTo>
                  <a:pt x="677531" y="91553"/>
                </a:lnTo>
                <a:lnTo>
                  <a:pt x="711565" y="122062"/>
                </a:lnTo>
                <a:lnTo>
                  <a:pt x="742074" y="156096"/>
                </a:lnTo>
                <a:lnTo>
                  <a:pt x="768747" y="193342"/>
                </a:lnTo>
                <a:lnTo>
                  <a:pt x="791271" y="233487"/>
                </a:lnTo>
                <a:lnTo>
                  <a:pt x="809333" y="276219"/>
                </a:lnTo>
                <a:lnTo>
                  <a:pt x="822622" y="321226"/>
                </a:lnTo>
                <a:lnTo>
                  <a:pt x="830824" y="368195"/>
                </a:lnTo>
                <a:lnTo>
                  <a:pt x="833627" y="416813"/>
                </a:lnTo>
                <a:lnTo>
                  <a:pt x="830824" y="465432"/>
                </a:lnTo>
                <a:lnTo>
                  <a:pt x="822622" y="512401"/>
                </a:lnTo>
                <a:lnTo>
                  <a:pt x="809333" y="557408"/>
                </a:lnTo>
                <a:lnTo>
                  <a:pt x="791271" y="600140"/>
                </a:lnTo>
                <a:lnTo>
                  <a:pt x="768747" y="640285"/>
                </a:lnTo>
                <a:lnTo>
                  <a:pt x="742074" y="677531"/>
                </a:lnTo>
                <a:lnTo>
                  <a:pt x="711565" y="711565"/>
                </a:lnTo>
                <a:lnTo>
                  <a:pt x="677531" y="742074"/>
                </a:lnTo>
                <a:lnTo>
                  <a:pt x="640285" y="768747"/>
                </a:lnTo>
                <a:lnTo>
                  <a:pt x="600140" y="791271"/>
                </a:lnTo>
                <a:lnTo>
                  <a:pt x="557408" y="809333"/>
                </a:lnTo>
                <a:lnTo>
                  <a:pt x="512401" y="822622"/>
                </a:lnTo>
                <a:lnTo>
                  <a:pt x="465432" y="830824"/>
                </a:lnTo>
                <a:lnTo>
                  <a:pt x="416813" y="833628"/>
                </a:lnTo>
                <a:lnTo>
                  <a:pt x="368195" y="830824"/>
                </a:lnTo>
                <a:lnTo>
                  <a:pt x="321226" y="822622"/>
                </a:lnTo>
                <a:lnTo>
                  <a:pt x="276219" y="809333"/>
                </a:lnTo>
                <a:lnTo>
                  <a:pt x="233487" y="791271"/>
                </a:lnTo>
                <a:lnTo>
                  <a:pt x="193342" y="768747"/>
                </a:lnTo>
                <a:lnTo>
                  <a:pt x="156096" y="742074"/>
                </a:lnTo>
                <a:lnTo>
                  <a:pt x="122062" y="711565"/>
                </a:lnTo>
                <a:lnTo>
                  <a:pt x="91553" y="677531"/>
                </a:lnTo>
                <a:lnTo>
                  <a:pt x="64880" y="640285"/>
                </a:lnTo>
                <a:lnTo>
                  <a:pt x="42356" y="600140"/>
                </a:lnTo>
                <a:lnTo>
                  <a:pt x="24294" y="557408"/>
                </a:lnTo>
                <a:lnTo>
                  <a:pt x="11005" y="512401"/>
                </a:lnTo>
                <a:lnTo>
                  <a:pt x="2803" y="465432"/>
                </a:lnTo>
                <a:lnTo>
                  <a:pt x="0" y="416813"/>
                </a:lnTo>
                <a:close/>
              </a:path>
            </a:pathLst>
          </a:custGeom>
          <a:ln w="12192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35807" y="3010026"/>
            <a:ext cx="1998345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>
              <a:latin typeface="Calibri"/>
              <a:cs typeface="Calibri"/>
            </a:endParaRPr>
          </a:p>
          <a:p>
            <a:pPr marL="161290" marR="155575" indent="-635" algn="ctr">
              <a:lnSpc>
                <a:spcPts val="2860"/>
              </a:lnSpc>
              <a:spcBef>
                <a:spcPts val="3390"/>
              </a:spcBef>
            </a:pPr>
            <a:r>
              <a:rPr sz="2600" spc="-15" dirty="0">
                <a:latin typeface="Calibri"/>
                <a:cs typeface="Calibri"/>
              </a:rPr>
              <a:t>Speaker  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20" dirty="0">
                <a:latin typeface="Calibri"/>
                <a:cs typeface="Calibri"/>
              </a:rPr>
              <a:t>n</a:t>
            </a:r>
            <a:r>
              <a:rPr sz="2600" dirty="0">
                <a:latin typeface="Calibri"/>
                <a:cs typeface="Calibri"/>
              </a:rPr>
              <a:t>t</a:t>
            </a:r>
            <a:r>
              <a:rPr sz="2600" spc="-30" dirty="0">
                <a:latin typeface="Calibri"/>
                <a:cs typeface="Calibri"/>
              </a:rPr>
              <a:t>r</a:t>
            </a:r>
            <a:r>
              <a:rPr sz="2600" spc="-5" dirty="0">
                <a:latin typeface="Calibri"/>
                <a:cs typeface="Calibri"/>
              </a:rPr>
              <a:t>oduction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41904" y="5470397"/>
            <a:ext cx="1986280" cy="0"/>
          </a:xfrm>
          <a:custGeom>
            <a:avLst/>
            <a:gdLst/>
            <a:ahLst/>
            <a:cxnLst/>
            <a:rect l="l" t="t" r="r" b="b"/>
            <a:pathLst>
              <a:path w="1986279">
                <a:moveTo>
                  <a:pt x="0" y="0"/>
                </a:moveTo>
                <a:lnTo>
                  <a:pt x="1985771" y="0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35807" y="5463539"/>
            <a:ext cx="1998345" cy="13970"/>
          </a:xfrm>
          <a:custGeom>
            <a:avLst/>
            <a:gdLst/>
            <a:ahLst/>
            <a:cxnLst/>
            <a:rect l="l" t="t" r="r" b="b"/>
            <a:pathLst>
              <a:path w="1998345" h="13970">
                <a:moveTo>
                  <a:pt x="0" y="13716"/>
                </a:moveTo>
                <a:lnTo>
                  <a:pt x="1997964" y="13716"/>
                </a:lnTo>
                <a:lnTo>
                  <a:pt x="1997964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25796" y="2691383"/>
            <a:ext cx="1984375" cy="2780030"/>
          </a:xfrm>
          <a:custGeom>
            <a:avLst/>
            <a:gdLst/>
            <a:ahLst/>
            <a:cxnLst/>
            <a:rect l="l" t="t" r="r" b="b"/>
            <a:pathLst>
              <a:path w="1984375" h="2780029">
                <a:moveTo>
                  <a:pt x="0" y="2779776"/>
                </a:moveTo>
                <a:lnTo>
                  <a:pt x="1984248" y="2779776"/>
                </a:lnTo>
                <a:lnTo>
                  <a:pt x="1984248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solidFill>
            <a:srgbClr val="CFD1D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25796" y="2691383"/>
            <a:ext cx="1984375" cy="2780030"/>
          </a:xfrm>
          <a:custGeom>
            <a:avLst/>
            <a:gdLst/>
            <a:ahLst/>
            <a:cxnLst/>
            <a:rect l="l" t="t" r="r" b="b"/>
            <a:pathLst>
              <a:path w="1984375" h="2780029">
                <a:moveTo>
                  <a:pt x="0" y="2779776"/>
                </a:moveTo>
                <a:lnTo>
                  <a:pt x="1984248" y="2779776"/>
                </a:lnTo>
                <a:lnTo>
                  <a:pt x="1984248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ln w="12192">
            <a:solidFill>
              <a:srgbClr val="CFD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01867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416814" y="0"/>
                </a:moveTo>
                <a:lnTo>
                  <a:pt x="368195" y="2803"/>
                </a:lnTo>
                <a:lnTo>
                  <a:pt x="321226" y="11005"/>
                </a:lnTo>
                <a:lnTo>
                  <a:pt x="276219" y="24294"/>
                </a:lnTo>
                <a:lnTo>
                  <a:pt x="233487" y="42356"/>
                </a:lnTo>
                <a:lnTo>
                  <a:pt x="193342" y="64880"/>
                </a:lnTo>
                <a:lnTo>
                  <a:pt x="156096" y="91553"/>
                </a:lnTo>
                <a:lnTo>
                  <a:pt x="122062" y="122062"/>
                </a:lnTo>
                <a:lnTo>
                  <a:pt x="91553" y="156096"/>
                </a:lnTo>
                <a:lnTo>
                  <a:pt x="64880" y="193342"/>
                </a:lnTo>
                <a:lnTo>
                  <a:pt x="42356" y="233487"/>
                </a:lnTo>
                <a:lnTo>
                  <a:pt x="24294" y="276219"/>
                </a:lnTo>
                <a:lnTo>
                  <a:pt x="11005" y="321226"/>
                </a:lnTo>
                <a:lnTo>
                  <a:pt x="2803" y="368195"/>
                </a:lnTo>
                <a:lnTo>
                  <a:pt x="0" y="416813"/>
                </a:lnTo>
                <a:lnTo>
                  <a:pt x="2803" y="465432"/>
                </a:lnTo>
                <a:lnTo>
                  <a:pt x="11005" y="512401"/>
                </a:lnTo>
                <a:lnTo>
                  <a:pt x="24294" y="557408"/>
                </a:lnTo>
                <a:lnTo>
                  <a:pt x="42356" y="600140"/>
                </a:lnTo>
                <a:lnTo>
                  <a:pt x="64880" y="640285"/>
                </a:lnTo>
                <a:lnTo>
                  <a:pt x="91553" y="677531"/>
                </a:lnTo>
                <a:lnTo>
                  <a:pt x="122062" y="711565"/>
                </a:lnTo>
                <a:lnTo>
                  <a:pt x="156096" y="742074"/>
                </a:lnTo>
                <a:lnTo>
                  <a:pt x="193342" y="768747"/>
                </a:lnTo>
                <a:lnTo>
                  <a:pt x="233487" y="791271"/>
                </a:lnTo>
                <a:lnTo>
                  <a:pt x="276219" y="809333"/>
                </a:lnTo>
                <a:lnTo>
                  <a:pt x="321226" y="822622"/>
                </a:lnTo>
                <a:lnTo>
                  <a:pt x="368195" y="830824"/>
                </a:lnTo>
                <a:lnTo>
                  <a:pt x="416814" y="833628"/>
                </a:lnTo>
                <a:lnTo>
                  <a:pt x="465432" y="830824"/>
                </a:lnTo>
                <a:lnTo>
                  <a:pt x="512401" y="822622"/>
                </a:lnTo>
                <a:lnTo>
                  <a:pt x="557408" y="809333"/>
                </a:lnTo>
                <a:lnTo>
                  <a:pt x="600140" y="791271"/>
                </a:lnTo>
                <a:lnTo>
                  <a:pt x="640285" y="768747"/>
                </a:lnTo>
                <a:lnTo>
                  <a:pt x="677531" y="742074"/>
                </a:lnTo>
                <a:lnTo>
                  <a:pt x="711565" y="711565"/>
                </a:lnTo>
                <a:lnTo>
                  <a:pt x="742074" y="677531"/>
                </a:lnTo>
                <a:lnTo>
                  <a:pt x="768747" y="640285"/>
                </a:lnTo>
                <a:lnTo>
                  <a:pt x="791271" y="600140"/>
                </a:lnTo>
                <a:lnTo>
                  <a:pt x="809333" y="557408"/>
                </a:lnTo>
                <a:lnTo>
                  <a:pt x="822622" y="512401"/>
                </a:lnTo>
                <a:lnTo>
                  <a:pt x="830824" y="465432"/>
                </a:lnTo>
                <a:lnTo>
                  <a:pt x="833628" y="416813"/>
                </a:lnTo>
                <a:lnTo>
                  <a:pt x="830824" y="368195"/>
                </a:lnTo>
                <a:lnTo>
                  <a:pt x="822622" y="321226"/>
                </a:lnTo>
                <a:lnTo>
                  <a:pt x="809333" y="276219"/>
                </a:lnTo>
                <a:lnTo>
                  <a:pt x="791271" y="233487"/>
                </a:lnTo>
                <a:lnTo>
                  <a:pt x="768747" y="193342"/>
                </a:lnTo>
                <a:lnTo>
                  <a:pt x="742074" y="156096"/>
                </a:lnTo>
                <a:lnTo>
                  <a:pt x="711565" y="122062"/>
                </a:lnTo>
                <a:lnTo>
                  <a:pt x="677531" y="91553"/>
                </a:lnTo>
                <a:lnTo>
                  <a:pt x="640285" y="64880"/>
                </a:lnTo>
                <a:lnTo>
                  <a:pt x="600140" y="42356"/>
                </a:lnTo>
                <a:lnTo>
                  <a:pt x="557408" y="24294"/>
                </a:lnTo>
                <a:lnTo>
                  <a:pt x="512401" y="11005"/>
                </a:lnTo>
                <a:lnTo>
                  <a:pt x="465432" y="2803"/>
                </a:lnTo>
                <a:lnTo>
                  <a:pt x="41681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01867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0" y="416813"/>
                </a:moveTo>
                <a:lnTo>
                  <a:pt x="2803" y="368195"/>
                </a:lnTo>
                <a:lnTo>
                  <a:pt x="11005" y="321226"/>
                </a:lnTo>
                <a:lnTo>
                  <a:pt x="24294" y="276219"/>
                </a:lnTo>
                <a:lnTo>
                  <a:pt x="42356" y="233487"/>
                </a:lnTo>
                <a:lnTo>
                  <a:pt x="64880" y="193342"/>
                </a:lnTo>
                <a:lnTo>
                  <a:pt x="91553" y="156096"/>
                </a:lnTo>
                <a:lnTo>
                  <a:pt x="122062" y="122062"/>
                </a:lnTo>
                <a:lnTo>
                  <a:pt x="156096" y="91553"/>
                </a:lnTo>
                <a:lnTo>
                  <a:pt x="193342" y="64880"/>
                </a:lnTo>
                <a:lnTo>
                  <a:pt x="233487" y="42356"/>
                </a:lnTo>
                <a:lnTo>
                  <a:pt x="276219" y="24294"/>
                </a:lnTo>
                <a:lnTo>
                  <a:pt x="321226" y="11005"/>
                </a:lnTo>
                <a:lnTo>
                  <a:pt x="368195" y="2803"/>
                </a:lnTo>
                <a:lnTo>
                  <a:pt x="416814" y="0"/>
                </a:lnTo>
                <a:lnTo>
                  <a:pt x="465432" y="2803"/>
                </a:lnTo>
                <a:lnTo>
                  <a:pt x="512401" y="11005"/>
                </a:lnTo>
                <a:lnTo>
                  <a:pt x="557408" y="24294"/>
                </a:lnTo>
                <a:lnTo>
                  <a:pt x="600140" y="42356"/>
                </a:lnTo>
                <a:lnTo>
                  <a:pt x="640285" y="64880"/>
                </a:lnTo>
                <a:lnTo>
                  <a:pt x="677531" y="91553"/>
                </a:lnTo>
                <a:lnTo>
                  <a:pt x="711565" y="122062"/>
                </a:lnTo>
                <a:lnTo>
                  <a:pt x="742074" y="156096"/>
                </a:lnTo>
                <a:lnTo>
                  <a:pt x="768747" y="193342"/>
                </a:lnTo>
                <a:lnTo>
                  <a:pt x="791271" y="233487"/>
                </a:lnTo>
                <a:lnTo>
                  <a:pt x="809333" y="276219"/>
                </a:lnTo>
                <a:lnTo>
                  <a:pt x="822622" y="321226"/>
                </a:lnTo>
                <a:lnTo>
                  <a:pt x="830824" y="368195"/>
                </a:lnTo>
                <a:lnTo>
                  <a:pt x="833628" y="416813"/>
                </a:lnTo>
                <a:lnTo>
                  <a:pt x="830824" y="465432"/>
                </a:lnTo>
                <a:lnTo>
                  <a:pt x="822622" y="512401"/>
                </a:lnTo>
                <a:lnTo>
                  <a:pt x="809333" y="557408"/>
                </a:lnTo>
                <a:lnTo>
                  <a:pt x="791271" y="600140"/>
                </a:lnTo>
                <a:lnTo>
                  <a:pt x="768747" y="640285"/>
                </a:lnTo>
                <a:lnTo>
                  <a:pt x="742074" y="677531"/>
                </a:lnTo>
                <a:lnTo>
                  <a:pt x="711565" y="711565"/>
                </a:lnTo>
                <a:lnTo>
                  <a:pt x="677531" y="742074"/>
                </a:lnTo>
                <a:lnTo>
                  <a:pt x="640285" y="768747"/>
                </a:lnTo>
                <a:lnTo>
                  <a:pt x="600140" y="791271"/>
                </a:lnTo>
                <a:lnTo>
                  <a:pt x="557408" y="809333"/>
                </a:lnTo>
                <a:lnTo>
                  <a:pt x="512401" y="822622"/>
                </a:lnTo>
                <a:lnTo>
                  <a:pt x="465432" y="830824"/>
                </a:lnTo>
                <a:lnTo>
                  <a:pt x="416814" y="833628"/>
                </a:lnTo>
                <a:lnTo>
                  <a:pt x="368195" y="830824"/>
                </a:lnTo>
                <a:lnTo>
                  <a:pt x="321226" y="822622"/>
                </a:lnTo>
                <a:lnTo>
                  <a:pt x="276219" y="809333"/>
                </a:lnTo>
                <a:lnTo>
                  <a:pt x="233487" y="791271"/>
                </a:lnTo>
                <a:lnTo>
                  <a:pt x="193342" y="768747"/>
                </a:lnTo>
                <a:lnTo>
                  <a:pt x="156096" y="742074"/>
                </a:lnTo>
                <a:lnTo>
                  <a:pt x="122062" y="711565"/>
                </a:lnTo>
                <a:lnTo>
                  <a:pt x="91553" y="677531"/>
                </a:lnTo>
                <a:lnTo>
                  <a:pt x="64880" y="640285"/>
                </a:lnTo>
                <a:lnTo>
                  <a:pt x="42356" y="600140"/>
                </a:lnTo>
                <a:lnTo>
                  <a:pt x="24294" y="557408"/>
                </a:lnTo>
                <a:lnTo>
                  <a:pt x="11005" y="512401"/>
                </a:lnTo>
                <a:lnTo>
                  <a:pt x="2803" y="465432"/>
                </a:lnTo>
                <a:lnTo>
                  <a:pt x="0" y="416813"/>
                </a:lnTo>
                <a:close/>
              </a:path>
            </a:pathLst>
          </a:custGeom>
          <a:ln w="12192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19700" y="3010026"/>
            <a:ext cx="1996439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000">
              <a:latin typeface="Calibri"/>
              <a:cs typeface="Calibri"/>
            </a:endParaRPr>
          </a:p>
          <a:p>
            <a:pPr marL="360680" marR="351155" algn="ctr">
              <a:lnSpc>
                <a:spcPts val="2860"/>
              </a:lnSpc>
              <a:spcBef>
                <a:spcPts val="3390"/>
              </a:spcBef>
            </a:pPr>
            <a:r>
              <a:rPr sz="2600" spc="-35" dirty="0">
                <a:latin typeface="Calibri"/>
                <a:cs typeface="Calibri"/>
              </a:rPr>
              <a:t>F</a:t>
            </a:r>
            <a:r>
              <a:rPr sz="2600" dirty="0">
                <a:latin typeface="Calibri"/>
                <a:cs typeface="Calibri"/>
              </a:rPr>
              <a:t>eedback  </a:t>
            </a:r>
            <a:r>
              <a:rPr sz="2600" spc="-5" dirty="0">
                <a:latin typeface="Calibri"/>
                <a:cs typeface="Calibri"/>
              </a:rPr>
              <a:t>Loop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25796" y="5470397"/>
            <a:ext cx="1984375" cy="0"/>
          </a:xfrm>
          <a:custGeom>
            <a:avLst/>
            <a:gdLst/>
            <a:ahLst/>
            <a:cxnLst/>
            <a:rect l="l" t="t" r="r" b="b"/>
            <a:pathLst>
              <a:path w="1984375">
                <a:moveTo>
                  <a:pt x="0" y="0"/>
                </a:moveTo>
                <a:lnTo>
                  <a:pt x="1984248" y="0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19700" y="5463539"/>
            <a:ext cx="1996439" cy="13970"/>
          </a:xfrm>
          <a:custGeom>
            <a:avLst/>
            <a:gdLst/>
            <a:ahLst/>
            <a:cxnLst/>
            <a:rect l="l" t="t" r="r" b="b"/>
            <a:pathLst>
              <a:path w="1996440" h="13970">
                <a:moveTo>
                  <a:pt x="0" y="13716"/>
                </a:moveTo>
                <a:lnTo>
                  <a:pt x="1996440" y="13716"/>
                </a:lnTo>
                <a:lnTo>
                  <a:pt x="1996440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09688" y="2691383"/>
            <a:ext cx="1984375" cy="2780030"/>
          </a:xfrm>
          <a:custGeom>
            <a:avLst/>
            <a:gdLst/>
            <a:ahLst/>
            <a:cxnLst/>
            <a:rect l="l" t="t" r="r" b="b"/>
            <a:pathLst>
              <a:path w="1984375" h="2780029">
                <a:moveTo>
                  <a:pt x="0" y="2779776"/>
                </a:moveTo>
                <a:lnTo>
                  <a:pt x="1984248" y="2779776"/>
                </a:lnTo>
                <a:lnTo>
                  <a:pt x="1984248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solidFill>
            <a:srgbClr val="CFD1D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09688" y="2691383"/>
            <a:ext cx="1984375" cy="2780030"/>
          </a:xfrm>
          <a:custGeom>
            <a:avLst/>
            <a:gdLst/>
            <a:ahLst/>
            <a:cxnLst/>
            <a:rect l="l" t="t" r="r" b="b"/>
            <a:pathLst>
              <a:path w="1984375" h="2780029">
                <a:moveTo>
                  <a:pt x="0" y="2779776"/>
                </a:moveTo>
                <a:lnTo>
                  <a:pt x="1984248" y="2779776"/>
                </a:lnTo>
                <a:lnTo>
                  <a:pt x="1984248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ln w="12192">
            <a:solidFill>
              <a:srgbClr val="CFD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84235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416814" y="0"/>
                </a:moveTo>
                <a:lnTo>
                  <a:pt x="368195" y="2803"/>
                </a:lnTo>
                <a:lnTo>
                  <a:pt x="321226" y="11005"/>
                </a:lnTo>
                <a:lnTo>
                  <a:pt x="276219" y="24294"/>
                </a:lnTo>
                <a:lnTo>
                  <a:pt x="233487" y="42356"/>
                </a:lnTo>
                <a:lnTo>
                  <a:pt x="193342" y="64880"/>
                </a:lnTo>
                <a:lnTo>
                  <a:pt x="156096" y="91553"/>
                </a:lnTo>
                <a:lnTo>
                  <a:pt x="122062" y="122062"/>
                </a:lnTo>
                <a:lnTo>
                  <a:pt x="91553" y="156096"/>
                </a:lnTo>
                <a:lnTo>
                  <a:pt x="64880" y="193342"/>
                </a:lnTo>
                <a:lnTo>
                  <a:pt x="42356" y="233487"/>
                </a:lnTo>
                <a:lnTo>
                  <a:pt x="24294" y="276219"/>
                </a:lnTo>
                <a:lnTo>
                  <a:pt x="11005" y="321226"/>
                </a:lnTo>
                <a:lnTo>
                  <a:pt x="2803" y="368195"/>
                </a:lnTo>
                <a:lnTo>
                  <a:pt x="0" y="416813"/>
                </a:lnTo>
                <a:lnTo>
                  <a:pt x="2803" y="465432"/>
                </a:lnTo>
                <a:lnTo>
                  <a:pt x="11005" y="512401"/>
                </a:lnTo>
                <a:lnTo>
                  <a:pt x="24294" y="557408"/>
                </a:lnTo>
                <a:lnTo>
                  <a:pt x="42356" y="600140"/>
                </a:lnTo>
                <a:lnTo>
                  <a:pt x="64880" y="640285"/>
                </a:lnTo>
                <a:lnTo>
                  <a:pt x="91553" y="677531"/>
                </a:lnTo>
                <a:lnTo>
                  <a:pt x="122062" y="711565"/>
                </a:lnTo>
                <a:lnTo>
                  <a:pt x="156096" y="742074"/>
                </a:lnTo>
                <a:lnTo>
                  <a:pt x="193342" y="768747"/>
                </a:lnTo>
                <a:lnTo>
                  <a:pt x="233487" y="791271"/>
                </a:lnTo>
                <a:lnTo>
                  <a:pt x="276219" y="809333"/>
                </a:lnTo>
                <a:lnTo>
                  <a:pt x="321226" y="822622"/>
                </a:lnTo>
                <a:lnTo>
                  <a:pt x="368195" y="830824"/>
                </a:lnTo>
                <a:lnTo>
                  <a:pt x="416814" y="833628"/>
                </a:lnTo>
                <a:lnTo>
                  <a:pt x="465432" y="830824"/>
                </a:lnTo>
                <a:lnTo>
                  <a:pt x="512401" y="822622"/>
                </a:lnTo>
                <a:lnTo>
                  <a:pt x="557408" y="809333"/>
                </a:lnTo>
                <a:lnTo>
                  <a:pt x="600140" y="791271"/>
                </a:lnTo>
                <a:lnTo>
                  <a:pt x="640285" y="768747"/>
                </a:lnTo>
                <a:lnTo>
                  <a:pt x="677531" y="742074"/>
                </a:lnTo>
                <a:lnTo>
                  <a:pt x="711565" y="711565"/>
                </a:lnTo>
                <a:lnTo>
                  <a:pt x="742074" y="677531"/>
                </a:lnTo>
                <a:lnTo>
                  <a:pt x="768747" y="640285"/>
                </a:lnTo>
                <a:lnTo>
                  <a:pt x="791271" y="600140"/>
                </a:lnTo>
                <a:lnTo>
                  <a:pt x="809333" y="557408"/>
                </a:lnTo>
                <a:lnTo>
                  <a:pt x="822622" y="512401"/>
                </a:lnTo>
                <a:lnTo>
                  <a:pt x="830824" y="465432"/>
                </a:lnTo>
                <a:lnTo>
                  <a:pt x="833628" y="416813"/>
                </a:lnTo>
                <a:lnTo>
                  <a:pt x="830824" y="368195"/>
                </a:lnTo>
                <a:lnTo>
                  <a:pt x="822622" y="321226"/>
                </a:lnTo>
                <a:lnTo>
                  <a:pt x="809333" y="276219"/>
                </a:lnTo>
                <a:lnTo>
                  <a:pt x="791271" y="233487"/>
                </a:lnTo>
                <a:lnTo>
                  <a:pt x="768747" y="193342"/>
                </a:lnTo>
                <a:lnTo>
                  <a:pt x="742074" y="156096"/>
                </a:lnTo>
                <a:lnTo>
                  <a:pt x="711565" y="122062"/>
                </a:lnTo>
                <a:lnTo>
                  <a:pt x="677531" y="91553"/>
                </a:lnTo>
                <a:lnTo>
                  <a:pt x="640285" y="64880"/>
                </a:lnTo>
                <a:lnTo>
                  <a:pt x="600140" y="42356"/>
                </a:lnTo>
                <a:lnTo>
                  <a:pt x="557408" y="24294"/>
                </a:lnTo>
                <a:lnTo>
                  <a:pt x="512401" y="11005"/>
                </a:lnTo>
                <a:lnTo>
                  <a:pt x="465432" y="2803"/>
                </a:lnTo>
                <a:lnTo>
                  <a:pt x="41681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84235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0" y="416813"/>
                </a:moveTo>
                <a:lnTo>
                  <a:pt x="2803" y="368195"/>
                </a:lnTo>
                <a:lnTo>
                  <a:pt x="11005" y="321226"/>
                </a:lnTo>
                <a:lnTo>
                  <a:pt x="24294" y="276219"/>
                </a:lnTo>
                <a:lnTo>
                  <a:pt x="42356" y="233487"/>
                </a:lnTo>
                <a:lnTo>
                  <a:pt x="64880" y="193342"/>
                </a:lnTo>
                <a:lnTo>
                  <a:pt x="91553" y="156096"/>
                </a:lnTo>
                <a:lnTo>
                  <a:pt x="122062" y="122062"/>
                </a:lnTo>
                <a:lnTo>
                  <a:pt x="156096" y="91553"/>
                </a:lnTo>
                <a:lnTo>
                  <a:pt x="193342" y="64880"/>
                </a:lnTo>
                <a:lnTo>
                  <a:pt x="233487" y="42356"/>
                </a:lnTo>
                <a:lnTo>
                  <a:pt x="276219" y="24294"/>
                </a:lnTo>
                <a:lnTo>
                  <a:pt x="321226" y="11005"/>
                </a:lnTo>
                <a:lnTo>
                  <a:pt x="368195" y="2803"/>
                </a:lnTo>
                <a:lnTo>
                  <a:pt x="416814" y="0"/>
                </a:lnTo>
                <a:lnTo>
                  <a:pt x="465432" y="2803"/>
                </a:lnTo>
                <a:lnTo>
                  <a:pt x="512401" y="11005"/>
                </a:lnTo>
                <a:lnTo>
                  <a:pt x="557408" y="24294"/>
                </a:lnTo>
                <a:lnTo>
                  <a:pt x="600140" y="42356"/>
                </a:lnTo>
                <a:lnTo>
                  <a:pt x="640285" y="64880"/>
                </a:lnTo>
                <a:lnTo>
                  <a:pt x="677531" y="91553"/>
                </a:lnTo>
                <a:lnTo>
                  <a:pt x="711565" y="122062"/>
                </a:lnTo>
                <a:lnTo>
                  <a:pt x="742074" y="156096"/>
                </a:lnTo>
                <a:lnTo>
                  <a:pt x="768747" y="193342"/>
                </a:lnTo>
                <a:lnTo>
                  <a:pt x="791271" y="233487"/>
                </a:lnTo>
                <a:lnTo>
                  <a:pt x="809333" y="276219"/>
                </a:lnTo>
                <a:lnTo>
                  <a:pt x="822622" y="321226"/>
                </a:lnTo>
                <a:lnTo>
                  <a:pt x="830824" y="368195"/>
                </a:lnTo>
                <a:lnTo>
                  <a:pt x="833628" y="416813"/>
                </a:lnTo>
                <a:lnTo>
                  <a:pt x="830824" y="465432"/>
                </a:lnTo>
                <a:lnTo>
                  <a:pt x="822622" y="512401"/>
                </a:lnTo>
                <a:lnTo>
                  <a:pt x="809333" y="557408"/>
                </a:lnTo>
                <a:lnTo>
                  <a:pt x="791271" y="600140"/>
                </a:lnTo>
                <a:lnTo>
                  <a:pt x="768747" y="640285"/>
                </a:lnTo>
                <a:lnTo>
                  <a:pt x="742074" y="677531"/>
                </a:lnTo>
                <a:lnTo>
                  <a:pt x="711565" y="711565"/>
                </a:lnTo>
                <a:lnTo>
                  <a:pt x="677531" y="742074"/>
                </a:lnTo>
                <a:lnTo>
                  <a:pt x="640285" y="768747"/>
                </a:lnTo>
                <a:lnTo>
                  <a:pt x="600140" y="791271"/>
                </a:lnTo>
                <a:lnTo>
                  <a:pt x="557408" y="809333"/>
                </a:lnTo>
                <a:lnTo>
                  <a:pt x="512401" y="822622"/>
                </a:lnTo>
                <a:lnTo>
                  <a:pt x="465432" y="830824"/>
                </a:lnTo>
                <a:lnTo>
                  <a:pt x="416814" y="833628"/>
                </a:lnTo>
                <a:lnTo>
                  <a:pt x="368195" y="830824"/>
                </a:lnTo>
                <a:lnTo>
                  <a:pt x="321226" y="822622"/>
                </a:lnTo>
                <a:lnTo>
                  <a:pt x="276219" y="809333"/>
                </a:lnTo>
                <a:lnTo>
                  <a:pt x="233487" y="791271"/>
                </a:lnTo>
                <a:lnTo>
                  <a:pt x="193342" y="768747"/>
                </a:lnTo>
                <a:lnTo>
                  <a:pt x="156096" y="742074"/>
                </a:lnTo>
                <a:lnTo>
                  <a:pt x="122062" y="711565"/>
                </a:lnTo>
                <a:lnTo>
                  <a:pt x="91553" y="677531"/>
                </a:lnTo>
                <a:lnTo>
                  <a:pt x="64880" y="640285"/>
                </a:lnTo>
                <a:lnTo>
                  <a:pt x="42356" y="600140"/>
                </a:lnTo>
                <a:lnTo>
                  <a:pt x="24294" y="557408"/>
                </a:lnTo>
                <a:lnTo>
                  <a:pt x="11005" y="512401"/>
                </a:lnTo>
                <a:lnTo>
                  <a:pt x="2803" y="465432"/>
                </a:lnTo>
                <a:lnTo>
                  <a:pt x="0" y="416813"/>
                </a:lnTo>
                <a:close/>
              </a:path>
            </a:pathLst>
          </a:custGeom>
          <a:ln w="12192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403592" y="3010026"/>
            <a:ext cx="1996439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000">
              <a:latin typeface="Calibri"/>
              <a:cs typeface="Calibri"/>
            </a:endParaRPr>
          </a:p>
          <a:p>
            <a:pPr marL="360680" marR="352425" algn="ctr">
              <a:lnSpc>
                <a:spcPts val="2860"/>
              </a:lnSpc>
              <a:spcBef>
                <a:spcPts val="3390"/>
              </a:spcBef>
            </a:pPr>
            <a:r>
              <a:rPr sz="2600" spc="-5" dirty="0">
                <a:latin typeface="Calibri"/>
                <a:cs typeface="Calibri"/>
              </a:rPr>
              <a:t>Objecti</a:t>
            </a:r>
            <a:r>
              <a:rPr sz="2600" spc="-25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e  </a:t>
            </a:r>
            <a:r>
              <a:rPr sz="2600" spc="-15" dirty="0">
                <a:latin typeface="Calibri"/>
                <a:cs typeface="Calibri"/>
              </a:rPr>
              <a:t>Review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09688" y="5470397"/>
            <a:ext cx="1984375" cy="0"/>
          </a:xfrm>
          <a:custGeom>
            <a:avLst/>
            <a:gdLst/>
            <a:ahLst/>
            <a:cxnLst/>
            <a:rect l="l" t="t" r="r" b="b"/>
            <a:pathLst>
              <a:path w="1984375">
                <a:moveTo>
                  <a:pt x="0" y="0"/>
                </a:moveTo>
                <a:lnTo>
                  <a:pt x="1984248" y="0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03592" y="5463539"/>
            <a:ext cx="1996439" cy="13970"/>
          </a:xfrm>
          <a:custGeom>
            <a:avLst/>
            <a:gdLst/>
            <a:ahLst/>
            <a:cxnLst/>
            <a:rect l="l" t="t" r="r" b="b"/>
            <a:pathLst>
              <a:path w="1996440" h="13970">
                <a:moveTo>
                  <a:pt x="0" y="13716"/>
                </a:moveTo>
                <a:lnTo>
                  <a:pt x="1996440" y="13716"/>
                </a:lnTo>
                <a:lnTo>
                  <a:pt x="1996440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92056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79" h="2780029">
                <a:moveTo>
                  <a:pt x="0" y="2779776"/>
                </a:moveTo>
                <a:lnTo>
                  <a:pt x="1985772" y="2779776"/>
                </a:lnTo>
                <a:lnTo>
                  <a:pt x="1985772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solidFill>
            <a:srgbClr val="CFD1D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92056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79" h="2780029">
                <a:moveTo>
                  <a:pt x="0" y="2779776"/>
                </a:moveTo>
                <a:lnTo>
                  <a:pt x="1985772" y="2779776"/>
                </a:lnTo>
                <a:lnTo>
                  <a:pt x="1985772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ln w="12192">
            <a:solidFill>
              <a:srgbClr val="CFD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68128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416814" y="0"/>
                </a:moveTo>
                <a:lnTo>
                  <a:pt x="368195" y="2803"/>
                </a:lnTo>
                <a:lnTo>
                  <a:pt x="321226" y="11005"/>
                </a:lnTo>
                <a:lnTo>
                  <a:pt x="276219" y="24294"/>
                </a:lnTo>
                <a:lnTo>
                  <a:pt x="233487" y="42356"/>
                </a:lnTo>
                <a:lnTo>
                  <a:pt x="193342" y="64880"/>
                </a:lnTo>
                <a:lnTo>
                  <a:pt x="156096" y="91553"/>
                </a:lnTo>
                <a:lnTo>
                  <a:pt x="122062" y="122062"/>
                </a:lnTo>
                <a:lnTo>
                  <a:pt x="91553" y="156096"/>
                </a:lnTo>
                <a:lnTo>
                  <a:pt x="64880" y="193342"/>
                </a:lnTo>
                <a:lnTo>
                  <a:pt x="42356" y="233487"/>
                </a:lnTo>
                <a:lnTo>
                  <a:pt x="24294" y="276219"/>
                </a:lnTo>
                <a:lnTo>
                  <a:pt x="11005" y="321226"/>
                </a:lnTo>
                <a:lnTo>
                  <a:pt x="2803" y="368195"/>
                </a:lnTo>
                <a:lnTo>
                  <a:pt x="0" y="416813"/>
                </a:lnTo>
                <a:lnTo>
                  <a:pt x="2803" y="465432"/>
                </a:lnTo>
                <a:lnTo>
                  <a:pt x="11005" y="512401"/>
                </a:lnTo>
                <a:lnTo>
                  <a:pt x="24294" y="557408"/>
                </a:lnTo>
                <a:lnTo>
                  <a:pt x="42356" y="600140"/>
                </a:lnTo>
                <a:lnTo>
                  <a:pt x="64880" y="640285"/>
                </a:lnTo>
                <a:lnTo>
                  <a:pt x="91553" y="677531"/>
                </a:lnTo>
                <a:lnTo>
                  <a:pt x="122062" y="711565"/>
                </a:lnTo>
                <a:lnTo>
                  <a:pt x="156096" y="742074"/>
                </a:lnTo>
                <a:lnTo>
                  <a:pt x="193342" y="768747"/>
                </a:lnTo>
                <a:lnTo>
                  <a:pt x="233487" y="791271"/>
                </a:lnTo>
                <a:lnTo>
                  <a:pt x="276219" y="809333"/>
                </a:lnTo>
                <a:lnTo>
                  <a:pt x="321226" y="822622"/>
                </a:lnTo>
                <a:lnTo>
                  <a:pt x="368195" y="830824"/>
                </a:lnTo>
                <a:lnTo>
                  <a:pt x="416814" y="833628"/>
                </a:lnTo>
                <a:lnTo>
                  <a:pt x="465432" y="830824"/>
                </a:lnTo>
                <a:lnTo>
                  <a:pt x="512401" y="822622"/>
                </a:lnTo>
                <a:lnTo>
                  <a:pt x="557408" y="809333"/>
                </a:lnTo>
                <a:lnTo>
                  <a:pt x="600140" y="791271"/>
                </a:lnTo>
                <a:lnTo>
                  <a:pt x="640285" y="768747"/>
                </a:lnTo>
                <a:lnTo>
                  <a:pt x="677531" y="742074"/>
                </a:lnTo>
                <a:lnTo>
                  <a:pt x="711565" y="711565"/>
                </a:lnTo>
                <a:lnTo>
                  <a:pt x="742074" y="677531"/>
                </a:lnTo>
                <a:lnTo>
                  <a:pt x="768747" y="640285"/>
                </a:lnTo>
                <a:lnTo>
                  <a:pt x="791271" y="600140"/>
                </a:lnTo>
                <a:lnTo>
                  <a:pt x="809333" y="557408"/>
                </a:lnTo>
                <a:lnTo>
                  <a:pt x="822622" y="512401"/>
                </a:lnTo>
                <a:lnTo>
                  <a:pt x="830824" y="465432"/>
                </a:lnTo>
                <a:lnTo>
                  <a:pt x="833627" y="416813"/>
                </a:lnTo>
                <a:lnTo>
                  <a:pt x="830824" y="368195"/>
                </a:lnTo>
                <a:lnTo>
                  <a:pt x="822622" y="321226"/>
                </a:lnTo>
                <a:lnTo>
                  <a:pt x="809333" y="276219"/>
                </a:lnTo>
                <a:lnTo>
                  <a:pt x="791271" y="233487"/>
                </a:lnTo>
                <a:lnTo>
                  <a:pt x="768747" y="193342"/>
                </a:lnTo>
                <a:lnTo>
                  <a:pt x="742074" y="156096"/>
                </a:lnTo>
                <a:lnTo>
                  <a:pt x="711565" y="122062"/>
                </a:lnTo>
                <a:lnTo>
                  <a:pt x="677531" y="91553"/>
                </a:lnTo>
                <a:lnTo>
                  <a:pt x="640285" y="64880"/>
                </a:lnTo>
                <a:lnTo>
                  <a:pt x="600140" y="42356"/>
                </a:lnTo>
                <a:lnTo>
                  <a:pt x="557408" y="24294"/>
                </a:lnTo>
                <a:lnTo>
                  <a:pt x="512401" y="11005"/>
                </a:lnTo>
                <a:lnTo>
                  <a:pt x="465432" y="2803"/>
                </a:lnTo>
                <a:lnTo>
                  <a:pt x="41681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168128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0" y="416813"/>
                </a:moveTo>
                <a:lnTo>
                  <a:pt x="2803" y="368195"/>
                </a:lnTo>
                <a:lnTo>
                  <a:pt x="11005" y="321226"/>
                </a:lnTo>
                <a:lnTo>
                  <a:pt x="24294" y="276219"/>
                </a:lnTo>
                <a:lnTo>
                  <a:pt x="42356" y="233487"/>
                </a:lnTo>
                <a:lnTo>
                  <a:pt x="64880" y="193342"/>
                </a:lnTo>
                <a:lnTo>
                  <a:pt x="91553" y="156096"/>
                </a:lnTo>
                <a:lnTo>
                  <a:pt x="122062" y="122062"/>
                </a:lnTo>
                <a:lnTo>
                  <a:pt x="156096" y="91553"/>
                </a:lnTo>
                <a:lnTo>
                  <a:pt x="193342" y="64880"/>
                </a:lnTo>
                <a:lnTo>
                  <a:pt x="233487" y="42356"/>
                </a:lnTo>
                <a:lnTo>
                  <a:pt x="276219" y="24294"/>
                </a:lnTo>
                <a:lnTo>
                  <a:pt x="321226" y="11005"/>
                </a:lnTo>
                <a:lnTo>
                  <a:pt x="368195" y="2803"/>
                </a:lnTo>
                <a:lnTo>
                  <a:pt x="416814" y="0"/>
                </a:lnTo>
                <a:lnTo>
                  <a:pt x="465432" y="2803"/>
                </a:lnTo>
                <a:lnTo>
                  <a:pt x="512401" y="11005"/>
                </a:lnTo>
                <a:lnTo>
                  <a:pt x="557408" y="24294"/>
                </a:lnTo>
                <a:lnTo>
                  <a:pt x="600140" y="42356"/>
                </a:lnTo>
                <a:lnTo>
                  <a:pt x="640285" y="64880"/>
                </a:lnTo>
                <a:lnTo>
                  <a:pt x="677531" y="91553"/>
                </a:lnTo>
                <a:lnTo>
                  <a:pt x="711565" y="122062"/>
                </a:lnTo>
                <a:lnTo>
                  <a:pt x="742074" y="156096"/>
                </a:lnTo>
                <a:lnTo>
                  <a:pt x="768747" y="193342"/>
                </a:lnTo>
                <a:lnTo>
                  <a:pt x="791271" y="233487"/>
                </a:lnTo>
                <a:lnTo>
                  <a:pt x="809333" y="276219"/>
                </a:lnTo>
                <a:lnTo>
                  <a:pt x="822622" y="321226"/>
                </a:lnTo>
                <a:lnTo>
                  <a:pt x="830824" y="368195"/>
                </a:lnTo>
                <a:lnTo>
                  <a:pt x="833627" y="416813"/>
                </a:lnTo>
                <a:lnTo>
                  <a:pt x="830824" y="465432"/>
                </a:lnTo>
                <a:lnTo>
                  <a:pt x="822622" y="512401"/>
                </a:lnTo>
                <a:lnTo>
                  <a:pt x="809333" y="557408"/>
                </a:lnTo>
                <a:lnTo>
                  <a:pt x="791271" y="600140"/>
                </a:lnTo>
                <a:lnTo>
                  <a:pt x="768747" y="640285"/>
                </a:lnTo>
                <a:lnTo>
                  <a:pt x="742074" y="677531"/>
                </a:lnTo>
                <a:lnTo>
                  <a:pt x="711565" y="711565"/>
                </a:lnTo>
                <a:lnTo>
                  <a:pt x="677531" y="742074"/>
                </a:lnTo>
                <a:lnTo>
                  <a:pt x="640285" y="768747"/>
                </a:lnTo>
                <a:lnTo>
                  <a:pt x="600140" y="791271"/>
                </a:lnTo>
                <a:lnTo>
                  <a:pt x="557408" y="809333"/>
                </a:lnTo>
                <a:lnTo>
                  <a:pt x="512401" y="822622"/>
                </a:lnTo>
                <a:lnTo>
                  <a:pt x="465432" y="830824"/>
                </a:lnTo>
                <a:lnTo>
                  <a:pt x="416814" y="833628"/>
                </a:lnTo>
                <a:lnTo>
                  <a:pt x="368195" y="830824"/>
                </a:lnTo>
                <a:lnTo>
                  <a:pt x="321226" y="822622"/>
                </a:lnTo>
                <a:lnTo>
                  <a:pt x="276219" y="809333"/>
                </a:lnTo>
                <a:lnTo>
                  <a:pt x="233487" y="791271"/>
                </a:lnTo>
                <a:lnTo>
                  <a:pt x="193342" y="768747"/>
                </a:lnTo>
                <a:lnTo>
                  <a:pt x="156096" y="742074"/>
                </a:lnTo>
                <a:lnTo>
                  <a:pt x="122062" y="711565"/>
                </a:lnTo>
                <a:lnTo>
                  <a:pt x="91553" y="677531"/>
                </a:lnTo>
                <a:lnTo>
                  <a:pt x="64880" y="640285"/>
                </a:lnTo>
                <a:lnTo>
                  <a:pt x="42356" y="600140"/>
                </a:lnTo>
                <a:lnTo>
                  <a:pt x="24294" y="557408"/>
                </a:lnTo>
                <a:lnTo>
                  <a:pt x="11005" y="512401"/>
                </a:lnTo>
                <a:lnTo>
                  <a:pt x="2803" y="465432"/>
                </a:lnTo>
                <a:lnTo>
                  <a:pt x="0" y="416813"/>
                </a:lnTo>
                <a:close/>
              </a:path>
            </a:pathLst>
          </a:custGeom>
          <a:ln w="12192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585959" y="3010026"/>
            <a:ext cx="1998345" cy="1421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75"/>
              </a:spcBef>
            </a:pPr>
            <a:r>
              <a:rPr sz="2600" spc="-5" dirty="0">
                <a:latin typeface="Calibri"/>
                <a:cs typeface="Calibri"/>
              </a:rPr>
              <a:t>Open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Mic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592056" y="5470397"/>
            <a:ext cx="1986280" cy="0"/>
          </a:xfrm>
          <a:custGeom>
            <a:avLst/>
            <a:gdLst/>
            <a:ahLst/>
            <a:cxnLst/>
            <a:rect l="l" t="t" r="r" b="b"/>
            <a:pathLst>
              <a:path w="1986279">
                <a:moveTo>
                  <a:pt x="0" y="0"/>
                </a:moveTo>
                <a:lnTo>
                  <a:pt x="1985772" y="0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585959" y="5463539"/>
            <a:ext cx="1998345" cy="13970"/>
          </a:xfrm>
          <a:custGeom>
            <a:avLst/>
            <a:gdLst/>
            <a:ahLst/>
            <a:cxnLst/>
            <a:rect l="l" t="t" r="r" b="b"/>
            <a:pathLst>
              <a:path w="1998345" h="13970">
                <a:moveTo>
                  <a:pt x="0" y="13716"/>
                </a:moveTo>
                <a:lnTo>
                  <a:pt x="1997964" y="13716"/>
                </a:lnTo>
                <a:lnTo>
                  <a:pt x="1997964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06" y="578230"/>
            <a:ext cx="3904818" cy="4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110" y="1803526"/>
            <a:ext cx="10783290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047" y="2278252"/>
            <a:ext cx="10735945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648584"/>
            <a:ext cx="10047097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993" y="3200272"/>
            <a:ext cx="47129" cy="4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144" y="3068065"/>
            <a:ext cx="6714477" cy="3572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7150" y="3546220"/>
            <a:ext cx="6940702" cy="1949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98968" y="3654914"/>
            <a:ext cx="69197" cy="279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91296" y="3546220"/>
            <a:ext cx="2676144" cy="251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7150" y="3919600"/>
            <a:ext cx="3412261" cy="194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2432" y="4028295"/>
            <a:ext cx="69197" cy="279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6445" y="3919600"/>
            <a:ext cx="3008883" cy="251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10347" y="4028295"/>
            <a:ext cx="69198" cy="279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14360" y="3919600"/>
            <a:ext cx="3956812" cy="2526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7150" y="4289932"/>
            <a:ext cx="9883165" cy="2556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943335" y="4401675"/>
            <a:ext cx="69198" cy="279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4605" y="4600828"/>
            <a:ext cx="8570023" cy="2556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9352216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3401834" cy="352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4298899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9283" y="2625978"/>
            <a:ext cx="1646123" cy="2020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041014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2947288"/>
            <a:ext cx="10380853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8529" y="3261232"/>
            <a:ext cx="1717243" cy="2526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3487" y="3681729"/>
            <a:ext cx="26873" cy="269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5455" y="3609466"/>
            <a:ext cx="1467231" cy="2005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303" y="4022470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7150" y="3931792"/>
            <a:ext cx="6958990" cy="2526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303" y="4395850"/>
            <a:ext cx="33705" cy="336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9423" y="4305172"/>
            <a:ext cx="6347117" cy="2526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63535" y="4305172"/>
            <a:ext cx="2572385" cy="2526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62844" y="4305172"/>
            <a:ext cx="1563751" cy="2330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2972" y="4616069"/>
            <a:ext cx="1296936" cy="1949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43150" y="4616703"/>
            <a:ext cx="2172842" cy="1943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97653" y="4616069"/>
            <a:ext cx="806831" cy="252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036565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4972050"/>
            <a:ext cx="2005368" cy="1938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62757" y="4964302"/>
            <a:ext cx="1037081" cy="1554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4316" y="5012308"/>
            <a:ext cx="93980" cy="10744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34459" y="4963794"/>
            <a:ext cx="1709927" cy="2020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17284" y="4963794"/>
            <a:ext cx="1677923" cy="202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40345" y="5314695"/>
            <a:ext cx="23571" cy="236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16050" y="5249036"/>
            <a:ext cx="3899280" cy="1780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1625" y="5251195"/>
            <a:ext cx="1062863" cy="16306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40345" y="5575300"/>
            <a:ext cx="23571" cy="236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16050" y="5511800"/>
            <a:ext cx="3366389" cy="17678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0345" y="5835929"/>
            <a:ext cx="23571" cy="235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16050" y="5772391"/>
            <a:ext cx="938530" cy="17595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7694" y="5848464"/>
            <a:ext cx="48437" cy="1957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43988" y="5770270"/>
            <a:ext cx="1553956" cy="17807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40345" y="6098057"/>
            <a:ext cx="23571" cy="235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16050" y="6032398"/>
            <a:ext cx="3071749" cy="17895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4809" y="2372105"/>
            <a:ext cx="3032569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385" y="2936620"/>
            <a:ext cx="2390051" cy="455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815" y="4167250"/>
            <a:ext cx="2817914" cy="25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645" y="578230"/>
            <a:ext cx="4108310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3292" y="1800097"/>
            <a:ext cx="7571816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5908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64371" y="1803526"/>
            <a:ext cx="2553461" cy="352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150" y="2275204"/>
            <a:ext cx="1365910" cy="197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29486" y="2623565"/>
            <a:ext cx="2914777" cy="204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3822" y="2922269"/>
            <a:ext cx="3351860" cy="2044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338194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7150" y="3244468"/>
            <a:ext cx="1615846" cy="255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3669538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38592" y="3594353"/>
            <a:ext cx="2976410" cy="2034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968241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3895470"/>
            <a:ext cx="2646718" cy="2020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308982"/>
            <a:ext cx="33705" cy="33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6383" y="4218304"/>
            <a:ext cx="2856293" cy="252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4638801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6878" y="4563617"/>
            <a:ext cx="2865983" cy="2034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3822" y="4862321"/>
            <a:ext cx="3351860" cy="2044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278246"/>
            <a:ext cx="33705" cy="336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8529" y="5187569"/>
            <a:ext cx="2508199" cy="2526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5609589"/>
            <a:ext cx="26873" cy="269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8592" y="5536819"/>
            <a:ext cx="3400717" cy="2020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17669" y="5536819"/>
            <a:ext cx="1442846" cy="20209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3487" y="5908319"/>
            <a:ext cx="26873" cy="268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8592" y="5835510"/>
            <a:ext cx="4524286" cy="2021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2144" y="1800097"/>
            <a:ext cx="10742282" cy="35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514" y="2338831"/>
            <a:ext cx="735025" cy="260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5528" y="2476704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3832" y="2324734"/>
            <a:ext cx="7971917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611" y="2760598"/>
            <a:ext cx="8705227" cy="3538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993" y="3412108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851" y="3283330"/>
            <a:ext cx="9305937" cy="353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848734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1824" y="3755008"/>
            <a:ext cx="7678724" cy="1979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222114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4991" y="4131436"/>
            <a:ext cx="5624601" cy="2513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593970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6896" y="4503292"/>
            <a:ext cx="5340756" cy="194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5106" y="575309"/>
            <a:ext cx="2972676" cy="3506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2740" y="773607"/>
            <a:ext cx="124327" cy="389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11142" y="575309"/>
            <a:ext cx="970915" cy="3506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514" y="1812416"/>
            <a:ext cx="3174695" cy="343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82796" y="1803526"/>
            <a:ext cx="1442719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8790" y="1885314"/>
            <a:ext cx="40639" cy="192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8529" y="2278252"/>
            <a:ext cx="8423351" cy="252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8529" y="2651632"/>
            <a:ext cx="8495614" cy="2513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9423" y="3020440"/>
            <a:ext cx="3273971" cy="2543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0700" y="3132183"/>
            <a:ext cx="69197" cy="279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6203" y="3023488"/>
            <a:ext cx="1610741" cy="1949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3487" y="3445509"/>
            <a:ext cx="26873" cy="269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9486" y="3378580"/>
            <a:ext cx="446277" cy="1501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47647" y="3378580"/>
            <a:ext cx="1453895" cy="19621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744213"/>
            <a:ext cx="26873" cy="26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3679697"/>
            <a:ext cx="859320" cy="1938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81986" y="3679697"/>
            <a:ext cx="1891284" cy="19380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3487" y="4042917"/>
            <a:ext cx="26873" cy="26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8592" y="3970654"/>
            <a:ext cx="726732" cy="1554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47875" y="3970146"/>
            <a:ext cx="1364614" cy="202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341621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4277105"/>
            <a:ext cx="874560" cy="1477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97226" y="4274692"/>
            <a:ext cx="940308" cy="1962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3487" y="4638801"/>
            <a:ext cx="26873" cy="269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8592" y="4574285"/>
            <a:ext cx="1225080" cy="19278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47747" y="4566030"/>
            <a:ext cx="1729993" cy="202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8592" y="4864734"/>
            <a:ext cx="1107732" cy="2010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30398" y="4864734"/>
            <a:ext cx="1701038" cy="2020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4303" y="5278246"/>
            <a:ext cx="33705" cy="336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9047" y="5184520"/>
            <a:ext cx="9917557" cy="2556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3487" y="5609589"/>
            <a:ext cx="26873" cy="269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1315" y="5534405"/>
            <a:ext cx="5802198" cy="15836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5104" y="5623799"/>
            <a:ext cx="55358" cy="2236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30160" y="5536819"/>
            <a:ext cx="1409446" cy="15595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3487" y="5908319"/>
            <a:ext cx="26873" cy="2687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31315" y="5833084"/>
            <a:ext cx="5583123" cy="20453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3487" y="6205499"/>
            <a:ext cx="26873" cy="2687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9486" y="6132690"/>
            <a:ext cx="506730" cy="15595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05813" y="6132690"/>
            <a:ext cx="897509" cy="15595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3487" y="6504202"/>
            <a:ext cx="26873" cy="2687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31315" y="6428968"/>
            <a:ext cx="3914978" cy="15838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3935" y="593978"/>
            <a:ext cx="988263" cy="33197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38680" y="773607"/>
            <a:ext cx="124327" cy="3893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07082" y="575309"/>
            <a:ext cx="2591689" cy="35064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990" y="2034158"/>
            <a:ext cx="4268622" cy="4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990" y="2593466"/>
            <a:ext cx="4004475" cy="455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990" y="3152774"/>
            <a:ext cx="4267873" cy="4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514" y="1800097"/>
            <a:ext cx="8319338" cy="35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9423" y="2278252"/>
            <a:ext cx="1557185" cy="2513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8411" y="2386964"/>
            <a:ext cx="69214" cy="27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3255" y="2386964"/>
            <a:ext cx="69214" cy="27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84677" y="2301112"/>
            <a:ext cx="3503295" cy="2297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9413" y="2278252"/>
            <a:ext cx="1174877" cy="194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50809" y="2278252"/>
            <a:ext cx="3304667" cy="252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3010" y="2623565"/>
            <a:ext cx="4785741" cy="2044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8592" y="2922269"/>
            <a:ext cx="8029994" cy="204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49740" y="2924682"/>
            <a:ext cx="941704" cy="1559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65613" y="2932937"/>
            <a:ext cx="902334" cy="1927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3338194"/>
            <a:ext cx="33705" cy="336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529" y="3247516"/>
            <a:ext cx="7610551" cy="2513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3669538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7772" y="3644010"/>
            <a:ext cx="200977" cy="108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0599" y="3644010"/>
            <a:ext cx="290449" cy="1061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63344" y="3596766"/>
            <a:ext cx="272923" cy="1559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1702" y="3916552"/>
            <a:ext cx="5944882" cy="2556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4341621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7772" y="4316094"/>
            <a:ext cx="200977" cy="1087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90599" y="4316094"/>
            <a:ext cx="290449" cy="1061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3344" y="4268850"/>
            <a:ext cx="272923" cy="1559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95651" y="4355719"/>
            <a:ext cx="55372" cy="22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11832" y="4355719"/>
            <a:ext cx="55372" cy="22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72232" y="4275327"/>
            <a:ext cx="957071" cy="1955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50767" y="4316094"/>
            <a:ext cx="1165606" cy="1318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3590" y="4266438"/>
            <a:ext cx="4298061" cy="20447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4303" y="4682363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21702" y="4591684"/>
            <a:ext cx="7360678" cy="2239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3487" y="5012181"/>
            <a:ext cx="26873" cy="269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7772" y="4986654"/>
            <a:ext cx="200977" cy="1087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90599" y="4986654"/>
            <a:ext cx="290449" cy="1061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63344" y="4939410"/>
            <a:ext cx="272923" cy="15595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95651" y="5026278"/>
            <a:ext cx="55372" cy="2247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11832" y="5026278"/>
            <a:ext cx="55372" cy="2247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72232" y="4939410"/>
            <a:ext cx="1935988" cy="20205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36288" y="4936997"/>
            <a:ext cx="3727831" cy="20446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84819" y="4939410"/>
            <a:ext cx="1525524" cy="15595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29267" y="4944236"/>
            <a:ext cx="286511" cy="18161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4303" y="5352922"/>
            <a:ext cx="33705" cy="3365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21702" y="5262244"/>
            <a:ext cx="1973084" cy="19494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84829" y="5272658"/>
            <a:ext cx="641349" cy="18135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12794" y="5262244"/>
            <a:ext cx="5371210" cy="2239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3487" y="5684265"/>
            <a:ext cx="26873" cy="2692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27772" y="5658738"/>
            <a:ext cx="200977" cy="10869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90599" y="5658738"/>
            <a:ext cx="290449" cy="10617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63344" y="5611494"/>
            <a:ext cx="272923" cy="15594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95651" y="5698363"/>
            <a:ext cx="55372" cy="2247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11832" y="5698363"/>
            <a:ext cx="55372" cy="2247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72232" y="5611494"/>
            <a:ext cx="1935988" cy="20209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36288" y="5609081"/>
            <a:ext cx="4810125" cy="20450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67876" y="5658738"/>
            <a:ext cx="1165605" cy="13187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413745" y="5611494"/>
            <a:ext cx="716279" cy="15594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151743" y="5617971"/>
            <a:ext cx="150622" cy="17992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9417" y="578230"/>
            <a:ext cx="7239342" cy="45199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6851" y="1803526"/>
            <a:ext cx="3401834" cy="352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7150" y="2278252"/>
            <a:ext cx="5608726" cy="2526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15759" y="2278252"/>
            <a:ext cx="2337181" cy="194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1459" y="2278252"/>
            <a:ext cx="1728089" cy="1949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5143" y="2623565"/>
            <a:ext cx="9430029" cy="2044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0345" y="2976879"/>
            <a:ext cx="23571" cy="236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1858" y="2920618"/>
            <a:ext cx="488568" cy="129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0117" y="2954781"/>
            <a:ext cx="453898" cy="949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89707" y="2967481"/>
            <a:ext cx="86233" cy="565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49347" y="2913379"/>
            <a:ext cx="1636140" cy="1363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03776" y="2919094"/>
            <a:ext cx="125602" cy="1573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1858" y="2913379"/>
            <a:ext cx="881633" cy="1363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1304" y="2911220"/>
            <a:ext cx="2286127" cy="1780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71816" y="2920618"/>
            <a:ext cx="161543" cy="155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3259581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1994" y="3184397"/>
            <a:ext cx="4707255" cy="2044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97828" y="3234054"/>
            <a:ext cx="201041" cy="1087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67577" y="3186810"/>
            <a:ext cx="220345" cy="1559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64248" y="3234054"/>
            <a:ext cx="205994" cy="1537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2125" y="3205098"/>
            <a:ext cx="582422" cy="1376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45247" y="3273792"/>
            <a:ext cx="55358" cy="223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19161" y="3184397"/>
            <a:ext cx="282194" cy="1583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17104" y="3273792"/>
            <a:ext cx="55358" cy="223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99907" y="3186810"/>
            <a:ext cx="398525" cy="1559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64804" y="3273678"/>
            <a:ext cx="55372" cy="2247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80983" y="3273678"/>
            <a:ext cx="55372" cy="2247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40877" y="3186810"/>
            <a:ext cx="330073" cy="1559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83904" y="3273792"/>
            <a:ext cx="55358" cy="223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58960" y="3186810"/>
            <a:ext cx="424180" cy="1559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480804" y="3228085"/>
            <a:ext cx="94488" cy="10439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663048" y="3186810"/>
            <a:ext cx="1009396" cy="1559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4303" y="3600322"/>
            <a:ext cx="33705" cy="3365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7150" y="3506596"/>
            <a:ext cx="5185054" cy="2556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11519" y="3520058"/>
            <a:ext cx="760222" cy="18453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64451" y="3506596"/>
            <a:ext cx="3735578" cy="1979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3487" y="3930141"/>
            <a:ext cx="26873" cy="269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5143" y="3857370"/>
            <a:ext cx="3936263" cy="20205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26558" y="3857370"/>
            <a:ext cx="1578737" cy="15595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80352" y="3875658"/>
            <a:ext cx="889889" cy="18376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40345" y="4206747"/>
            <a:ext cx="23571" cy="2362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16050" y="4143247"/>
            <a:ext cx="1886965" cy="1363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3487" y="4489450"/>
            <a:ext cx="26873" cy="2692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5143" y="4416678"/>
            <a:ext cx="3936263" cy="20205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6558" y="4416678"/>
            <a:ext cx="1578737" cy="15595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80352" y="4434966"/>
            <a:ext cx="889889" cy="18376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40345" y="4767579"/>
            <a:ext cx="23571" cy="236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11350" y="4745481"/>
            <a:ext cx="262636" cy="9499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26819" y="4745481"/>
            <a:ext cx="338708" cy="9499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42235" y="4704460"/>
            <a:ext cx="616965" cy="13601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5082" y="4704079"/>
            <a:ext cx="2725673" cy="17678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61076" y="4711319"/>
            <a:ext cx="161544" cy="15582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4907" y="4918328"/>
            <a:ext cx="629793" cy="13855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69592" y="4927726"/>
            <a:ext cx="316102" cy="1558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437002" y="4961889"/>
            <a:ext cx="252984" cy="9283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61869" y="4920869"/>
            <a:ext cx="141350" cy="13385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64307" y="4927726"/>
            <a:ext cx="395605" cy="15582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20367" y="5145658"/>
            <a:ext cx="50291" cy="15582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09013" y="5356351"/>
            <a:ext cx="1537462" cy="13639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64764" y="5363590"/>
            <a:ext cx="978408" cy="15582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18463" y="5581522"/>
            <a:ext cx="50165" cy="15586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33487" y="5920511"/>
            <a:ext cx="26873" cy="2687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25143" y="5845276"/>
            <a:ext cx="5015255" cy="18155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21171" y="5847701"/>
            <a:ext cx="1536192" cy="15595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25689" y="5845276"/>
            <a:ext cx="2162555" cy="15838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40345" y="6197117"/>
            <a:ext cx="23571" cy="235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25447" y="6131458"/>
            <a:ext cx="1541780" cy="138582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23997" y="6134023"/>
            <a:ext cx="758063" cy="17639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58259" y="6187681"/>
            <a:ext cx="86232" cy="5659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20692" y="6131458"/>
            <a:ext cx="3299079" cy="17895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338059" y="6140843"/>
            <a:ext cx="161544" cy="15585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40345" y="6457721"/>
            <a:ext cx="23571" cy="235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25447" y="6392062"/>
            <a:ext cx="1672844" cy="17896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61157" y="6392062"/>
            <a:ext cx="1208023" cy="17896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49571" y="6448285"/>
            <a:ext cx="86232" cy="5659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10480" y="6392062"/>
            <a:ext cx="2834259" cy="17896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58582" y="6436690"/>
            <a:ext cx="37973" cy="11423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40345" y="6719849"/>
            <a:ext cx="23571" cy="235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25447" y="6656310"/>
            <a:ext cx="1402064" cy="13646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882264" y="6656310"/>
            <a:ext cx="1325991" cy="17684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281932" y="6710412"/>
            <a:ext cx="86232" cy="5659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42840" y="6654189"/>
            <a:ext cx="2926191" cy="17896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86828" y="6663575"/>
            <a:ext cx="161544" cy="15585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9417" y="569975"/>
            <a:ext cx="9616274" cy="46024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990" y="2034158"/>
            <a:ext cx="4268622" cy="4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990" y="2593466"/>
            <a:ext cx="4288574" cy="35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721" y="3195827"/>
            <a:ext cx="967841" cy="307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Series</a:t>
            </a:r>
            <a:r>
              <a:rPr sz="2800" b="1" spc="-15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Agenda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49516" y="3048380"/>
            <a:ext cx="438594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https://aka.ms/azurecsg</a:t>
            </a:r>
            <a:endParaRPr sz="3250">
              <a:latin typeface="Segoe UI"/>
              <a:cs typeface="Segoe U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008" y="1412747"/>
          <a:ext cx="6539865" cy="3707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3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79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Deploy and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Configure Infrastructure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(25-30%)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7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127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775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Implement Workloads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and Security</a:t>
                      </a:r>
                      <a:r>
                        <a:rPr sz="18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54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57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689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Create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and Deploy Apps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(5-10%)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14629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567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85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Implement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Authentication and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Secure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8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(5-10%)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193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091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00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Develop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the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Cloud</a:t>
                      </a:r>
                      <a:r>
                        <a:rPr sz="18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161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3292" y="1800097"/>
            <a:ext cx="4895291" cy="35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01665" y="1955496"/>
            <a:ext cx="102367" cy="26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7682" y="1803526"/>
            <a:ext cx="3530599" cy="3538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4605" y="2275204"/>
            <a:ext cx="8372411" cy="2556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2972" y="2648584"/>
            <a:ext cx="4443996" cy="255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2972" y="3023488"/>
            <a:ext cx="5144401" cy="252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8993" y="3573652"/>
            <a:ext cx="47129" cy="472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1514" y="3444875"/>
            <a:ext cx="9499549" cy="3520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0722" y="3875785"/>
            <a:ext cx="3940695" cy="3572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446142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4352416"/>
            <a:ext cx="9720529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6134" y="4666360"/>
            <a:ext cx="936904" cy="1949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253" y="578230"/>
            <a:ext cx="3170250" cy="3477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5093436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0097"/>
            <a:ext cx="10247198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75204"/>
            <a:ext cx="7228738" cy="197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48584"/>
            <a:ext cx="6363919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529" y="3020440"/>
            <a:ext cx="9797491" cy="255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3445509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6146" y="3370325"/>
            <a:ext cx="10005352" cy="2034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3233" y="3618738"/>
            <a:ext cx="2713291" cy="2034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3487" y="3992625"/>
            <a:ext cx="26873" cy="269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3457" y="3917441"/>
            <a:ext cx="10418826" cy="2034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3619" y="4168266"/>
            <a:ext cx="5097297" cy="2010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539741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0401" y="4464557"/>
            <a:ext cx="10331551" cy="2044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838445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3843" y="4763261"/>
            <a:ext cx="4229188" cy="2044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7772" y="5014086"/>
            <a:ext cx="4090860" cy="2020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3487" y="5385561"/>
            <a:ext cx="26873" cy="269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38592" y="5312790"/>
            <a:ext cx="2931960" cy="201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303" y="1872106"/>
            <a:ext cx="33705" cy="33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1702" y="1781428"/>
            <a:ext cx="437146" cy="194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6860" y="1781428"/>
            <a:ext cx="3790568" cy="2526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9028" y="1781428"/>
            <a:ext cx="6240653" cy="252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2972" y="2092324"/>
            <a:ext cx="1446288" cy="252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3335" y="2092959"/>
            <a:ext cx="3049269" cy="251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04204" y="2092324"/>
            <a:ext cx="994155" cy="194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554858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702" y="2461132"/>
            <a:ext cx="2104402" cy="197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8654" y="2464815"/>
            <a:ext cx="3049270" cy="2519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59525" y="2464180"/>
            <a:ext cx="2300224" cy="1949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4768" y="2572875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80271" y="2461132"/>
            <a:ext cx="891412" cy="2543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2928238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702" y="2834512"/>
            <a:ext cx="8204974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259581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3184397"/>
            <a:ext cx="496862" cy="1583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02764" y="3187318"/>
            <a:ext cx="2440305" cy="2015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21555" y="3184397"/>
            <a:ext cx="3508121" cy="2034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3556761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592" y="3481577"/>
            <a:ext cx="496862" cy="1583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02764" y="3484498"/>
            <a:ext cx="2440305" cy="2015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21555" y="3481577"/>
            <a:ext cx="6854571" cy="1814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5455" y="3731513"/>
            <a:ext cx="9157589" cy="20447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3487" y="4105401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5143" y="4030217"/>
            <a:ext cx="8224545" cy="2034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3487" y="4402581"/>
            <a:ext cx="26873" cy="269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38592" y="4327397"/>
            <a:ext cx="7593876" cy="2044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3487" y="4701285"/>
            <a:ext cx="26873" cy="269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8592" y="4626101"/>
            <a:ext cx="6821208" cy="20446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0359" y="575309"/>
            <a:ext cx="6718782" cy="45491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69975"/>
            <a:ext cx="4108551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96865" y="575309"/>
            <a:ext cx="3829304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3292" y="1803526"/>
            <a:ext cx="556463" cy="274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0472" y="1812416"/>
            <a:ext cx="1599438" cy="265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16655" y="1800097"/>
            <a:ext cx="8394192" cy="3554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3308" y="2237866"/>
            <a:ext cx="7165086" cy="2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80327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423" y="2709544"/>
            <a:ext cx="2483777" cy="2543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36696" y="2821287"/>
            <a:ext cx="69197" cy="279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32961" y="2712592"/>
            <a:ext cx="1300607" cy="2513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Series</a:t>
            </a:r>
            <a:r>
              <a:rPr sz="2800" b="1" spc="-15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Agenda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49516" y="3048380"/>
            <a:ext cx="438594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https://aka.ms/azurecsg</a:t>
            </a:r>
            <a:endParaRPr sz="325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8055" y="1412747"/>
            <a:ext cx="718185" cy="716280"/>
          </a:xfrm>
          <a:custGeom>
            <a:avLst/>
            <a:gdLst/>
            <a:ahLst/>
            <a:cxnLst/>
            <a:rect l="l" t="t" r="r" b="b"/>
            <a:pathLst>
              <a:path w="718185" h="716280">
                <a:moveTo>
                  <a:pt x="0" y="716279"/>
                </a:moveTo>
                <a:lnTo>
                  <a:pt x="717804" y="716279"/>
                </a:lnTo>
                <a:lnTo>
                  <a:pt x="717804" y="0"/>
                </a:lnTo>
                <a:lnTo>
                  <a:pt x="0" y="0"/>
                </a:lnTo>
                <a:lnTo>
                  <a:pt x="0" y="716279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7092" y="1670176"/>
            <a:ext cx="60159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055" y="2156459"/>
            <a:ext cx="728980" cy="716280"/>
          </a:xfrm>
          <a:custGeom>
            <a:avLst/>
            <a:gdLst/>
            <a:ahLst/>
            <a:cxnLst/>
            <a:rect l="l" t="t" r="r" b="b"/>
            <a:pathLst>
              <a:path w="728980" h="716280">
                <a:moveTo>
                  <a:pt x="0" y="716279"/>
                </a:moveTo>
                <a:lnTo>
                  <a:pt x="728472" y="716279"/>
                </a:lnTo>
                <a:lnTo>
                  <a:pt x="728472" y="0"/>
                </a:lnTo>
                <a:lnTo>
                  <a:pt x="0" y="0"/>
                </a:lnTo>
                <a:lnTo>
                  <a:pt x="0" y="716279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8837" y="2414904"/>
            <a:ext cx="107353" cy="176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6527" y="1412747"/>
            <a:ext cx="5808345" cy="69532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8034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420"/>
              </a:spcBef>
            </a:pP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Deploy and </a:t>
            </a: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Configure Infrastructure</a:t>
            </a:r>
            <a:r>
              <a:rPr sz="1800" spc="-35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BEBEBE"/>
                </a:solidFill>
                <a:latin typeface="Segoe UI"/>
                <a:cs typeface="Segoe UI"/>
              </a:rPr>
              <a:t>(25-30%)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008" y="2898647"/>
            <a:ext cx="721360" cy="751840"/>
          </a:xfrm>
          <a:prstGeom prst="rect">
            <a:avLst/>
          </a:prstGeom>
          <a:solidFill>
            <a:srgbClr val="0071C5"/>
          </a:solidFill>
        </p:spPr>
        <p:txBody>
          <a:bodyPr vert="horz" wrap="square" lIns="0" tIns="1930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520"/>
              </a:spcBef>
            </a:pPr>
            <a:r>
              <a:rPr sz="195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6527" y="2156459"/>
            <a:ext cx="5808345" cy="7162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129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585"/>
              </a:spcBef>
            </a:pP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Implement Workloads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and Security</a:t>
            </a:r>
            <a:r>
              <a:rPr sz="1800" spc="25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(20-25%)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5008" y="3649979"/>
            <a:ext cx="721360" cy="716280"/>
          </a:xfrm>
          <a:prstGeom prst="rect">
            <a:avLst/>
          </a:prstGeom>
          <a:solidFill>
            <a:srgbClr val="0071C5"/>
          </a:solidFill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1950" dirty="0">
                <a:solidFill>
                  <a:srgbClr val="FFFFFF"/>
                </a:solidFill>
                <a:latin typeface="Segoe UI"/>
                <a:cs typeface="Segoe UI"/>
              </a:rPr>
              <a:t>4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527" y="2898647"/>
            <a:ext cx="5808345" cy="7518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193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590"/>
              </a:spcBef>
            </a:pP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Create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and Deploy Apps</a:t>
            </a: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BEBEBE"/>
                </a:solidFill>
                <a:latin typeface="Segoe UI"/>
                <a:cs typeface="Segoe UI"/>
              </a:rPr>
              <a:t>(5-10%)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5008" y="4402835"/>
            <a:ext cx="721360" cy="718185"/>
          </a:xfrm>
          <a:prstGeom prst="rect">
            <a:avLst/>
          </a:prstGeom>
          <a:solidFill>
            <a:srgbClr val="0071C5"/>
          </a:solidFill>
        </p:spPr>
        <p:txBody>
          <a:bodyPr vert="horz" wrap="square" lIns="0" tIns="1822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sz="195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6527" y="3649979"/>
            <a:ext cx="5808345" cy="7162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193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590"/>
              </a:spcBef>
            </a:pP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Implement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Authentication and </a:t>
            </a: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Secure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Data</a:t>
            </a:r>
            <a:r>
              <a:rPr sz="1800" spc="10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(5-10%)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6527" y="4402835"/>
            <a:ext cx="5808345" cy="71818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320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600"/>
              </a:spcBef>
            </a:pPr>
            <a:r>
              <a:rPr sz="1800" spc="-10" dirty="0">
                <a:latin typeface="Segoe UI"/>
                <a:cs typeface="Segoe UI"/>
              </a:rPr>
              <a:t>Develop </a:t>
            </a:r>
            <a:r>
              <a:rPr sz="1800" dirty="0">
                <a:latin typeface="Segoe UI"/>
                <a:cs typeface="Segoe UI"/>
              </a:rPr>
              <a:t>for the </a:t>
            </a:r>
            <a:r>
              <a:rPr sz="1800" spc="-5" dirty="0">
                <a:latin typeface="Segoe UI"/>
                <a:cs typeface="Segoe UI"/>
              </a:rPr>
              <a:t>Cloud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(20-25%)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 Radkov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0334" y="1478726"/>
            <a:ext cx="8760501" cy="3075457"/>
          </a:xfrm>
        </p:spPr>
        <p:txBody>
          <a:bodyPr/>
          <a:lstStyle/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Cloud Solution Architect based in the Munich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10+years in the industry  in infrastructure administration , automation and now cloud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Constant learner - </a:t>
            </a:r>
            <a:r>
              <a:rPr lang="en-US" sz="2855" dirty="0" err="1"/>
              <a:t>Ancora</a:t>
            </a:r>
            <a:r>
              <a:rPr lang="en-US" sz="2855" dirty="0"/>
              <a:t> </a:t>
            </a:r>
            <a:r>
              <a:rPr lang="en-US" sz="2855" dirty="0" err="1"/>
              <a:t>Imparo</a:t>
            </a:r>
            <a:endParaRPr lang="en-US" sz="2855" dirty="0"/>
          </a:p>
          <a:p>
            <a:pPr marL="457063" indent="-457063">
              <a:buFont typeface="Arial" panose="020B0604020202020204" pitchFamily="34" charset="0"/>
              <a:buChar char="•"/>
            </a:pPr>
            <a:endParaRPr lang="en-US" sz="2855" dirty="0"/>
          </a:p>
          <a:p>
            <a:r>
              <a:rPr lang="en-US" sz="2855" dirty="0"/>
              <a:t>           </a:t>
            </a:r>
            <a:endParaRPr lang="en-US" sz="2855" dirty="0">
              <a:sym typeface="Wingdings" panose="05000000000000000000" pitchFamily="2" charset="2"/>
            </a:endParaRPr>
          </a:p>
          <a:p>
            <a:endParaRPr lang="en-US" sz="2855" dirty="0">
              <a:sym typeface="Wingdings" panose="05000000000000000000" pitchFamily="2" charset="2"/>
            </a:endParaRPr>
          </a:p>
        </p:txBody>
      </p:sp>
      <p:pic>
        <p:nvPicPr>
          <p:cNvPr id="6" name="Picture 5" descr="cid:image002.png@01D4D475.9A48EE40">
            <a:extLst>
              <a:ext uri="{FF2B5EF4-FFF2-40B4-BE49-F238E27FC236}">
                <a16:creationId xmlns:a16="http://schemas.microsoft.com/office/drawing/2014/main" id="{002283B9-6CBF-4775-93DC-59EED0FBB3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8" y="3866656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id:image001.png@01D4D475.9A48EE40">
            <a:extLst>
              <a:ext uri="{FF2B5EF4-FFF2-40B4-BE49-F238E27FC236}">
                <a16:creationId xmlns:a16="http://schemas.microsoft.com/office/drawing/2014/main" id="{68BDB258-FE3A-4943-84A1-BE1325104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11" y="3862714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DB02-4F84-46A4-A141-B2C366F615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50" y="1513458"/>
            <a:ext cx="2135377" cy="2135377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1B08509E-B5B6-4E79-8680-5771BA5D9782}"/>
              </a:ext>
            </a:extLst>
          </p:cNvPr>
          <p:cNvSpPr/>
          <p:nvPr/>
        </p:nvSpPr>
        <p:spPr>
          <a:xfrm>
            <a:off x="3433094" y="3881127"/>
            <a:ext cx="1211381" cy="1248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343F6D2-D0D7-45D5-924F-A556D4574E29}"/>
              </a:ext>
            </a:extLst>
          </p:cNvPr>
          <p:cNvSpPr/>
          <p:nvPr/>
        </p:nvSpPr>
        <p:spPr>
          <a:xfrm>
            <a:off x="3321050" y="5670616"/>
            <a:ext cx="810767" cy="827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A86FFEC-9EA6-4EF0-82F9-D370B85253E5}"/>
              </a:ext>
            </a:extLst>
          </p:cNvPr>
          <p:cNvSpPr/>
          <p:nvPr/>
        </p:nvSpPr>
        <p:spPr>
          <a:xfrm>
            <a:off x="2194814" y="5693476"/>
            <a:ext cx="812291" cy="804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8F8B1DF-0860-4938-ACA3-75F19B4BE0EF}"/>
              </a:ext>
            </a:extLst>
          </p:cNvPr>
          <p:cNvSpPr/>
          <p:nvPr/>
        </p:nvSpPr>
        <p:spPr>
          <a:xfrm>
            <a:off x="1064007" y="5670616"/>
            <a:ext cx="812291" cy="827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15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164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O</a:t>
            </a: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b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je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</a:t>
            </a: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t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i</a:t>
            </a:r>
            <a:r>
              <a:rPr sz="2800" b="1" spc="-85" dirty="0">
                <a:solidFill>
                  <a:srgbClr val="0071C5"/>
                </a:solidFill>
                <a:latin typeface="Segoe UI Semibold"/>
                <a:cs typeface="Segoe UI Semibold"/>
              </a:rPr>
              <a:t>v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e</a:t>
            </a:r>
            <a:r>
              <a:rPr sz="2800" b="1" spc="-5" dirty="0">
                <a:solidFill>
                  <a:srgbClr val="0071C5"/>
                </a:solidFill>
                <a:latin typeface="Segoe UI Semibold"/>
                <a:cs typeface="Segoe UI Semibold"/>
              </a:rPr>
              <a:t>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20267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Configure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message-based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integration</a:t>
            </a:r>
            <a:r>
              <a:rPr sz="2400" b="1" spc="-3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architecture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May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include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but not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limited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to: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Configure </a:t>
            </a:r>
            <a:r>
              <a:rPr sz="2000" spc="-25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app </a:t>
            </a:r>
            <a:r>
              <a:rPr sz="2000" spc="-25" dirty="0">
                <a:solidFill>
                  <a:srgbClr val="3B3B41"/>
                </a:solidFill>
                <a:latin typeface="Segoe UI"/>
                <a:cs typeface="Segoe UI"/>
              </a:rPr>
              <a:t>or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service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send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emails, Event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Grid,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and the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Azure  </a:t>
            </a:r>
            <a:r>
              <a:rPr sz="2000" spc="-55" dirty="0">
                <a:solidFill>
                  <a:srgbClr val="3B3B41"/>
                </a:solidFill>
                <a:latin typeface="Segoe UI"/>
                <a:cs typeface="Segoe UI"/>
              </a:rPr>
              <a:t>Relay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Service;</a:t>
            </a:r>
            <a:r>
              <a:rPr sz="2000" spc="-9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create</a:t>
            </a:r>
            <a:r>
              <a:rPr sz="2000" spc="-1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spc="-1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configure</a:t>
            </a:r>
            <a:r>
              <a:rPr sz="2000" spc="-1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Notification</a:t>
            </a:r>
            <a:r>
              <a:rPr sz="2000" spc="-1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Hub,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Event</a:t>
            </a:r>
            <a:r>
              <a:rPr sz="2000" spc="-10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Hub,</a:t>
            </a:r>
            <a:r>
              <a:rPr sz="2000" spc="-1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spc="-1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Service</a:t>
            </a:r>
            <a:r>
              <a:rPr sz="2000" spc="-9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Bus;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configure</a:t>
            </a:r>
            <a:r>
              <a:rPr sz="2000" spc="-1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queries</a:t>
            </a:r>
            <a:r>
              <a:rPr sz="2000" spc="-9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across  multiple</a:t>
            </a:r>
            <a:r>
              <a:rPr sz="2000" spc="-114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products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Develop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</a:t>
            </a:r>
            <a:r>
              <a:rPr sz="2400" b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autoscaling</a:t>
            </a:r>
            <a:endParaRPr sz="2400">
              <a:latin typeface="Segoe UI Semibold"/>
              <a:cs typeface="Segoe UI Semibold"/>
            </a:endParaRPr>
          </a:p>
          <a:p>
            <a:pPr marL="12700" marR="227329">
              <a:lnSpc>
                <a:spcPct val="100000"/>
              </a:lnSpc>
              <a:spcBef>
                <a:spcPts val="5"/>
              </a:spcBef>
            </a:pP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May</a:t>
            </a:r>
            <a:r>
              <a:rPr sz="2000" spc="-1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include</a:t>
            </a:r>
            <a:r>
              <a:rPr sz="2000" spc="-9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but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not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limited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to: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Implement</a:t>
            </a:r>
            <a:r>
              <a:rPr sz="2000" spc="-9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autoscaling</a:t>
            </a:r>
            <a:r>
              <a:rPr sz="2000" spc="-1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rules</a:t>
            </a:r>
            <a:r>
              <a:rPr sz="2000" spc="-8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spc="-114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patterns</a:t>
            </a:r>
            <a:r>
              <a:rPr sz="2000" spc="-1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(schedule,</a:t>
            </a:r>
            <a:r>
              <a:rPr sz="2000" spc="-10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operational/system 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metrics,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code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that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addresses singleton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application instances); implement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code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that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addresses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transient 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state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717" y="2203449"/>
            <a:ext cx="2766339" cy="460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444" y="2786633"/>
            <a:ext cx="1761236" cy="436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986" y="2966262"/>
            <a:ext cx="124327" cy="38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4835" y="2767964"/>
            <a:ext cx="1154049" cy="350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215" y="3330194"/>
            <a:ext cx="2228951" cy="451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007" y="3888104"/>
            <a:ext cx="2495664" cy="350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492" y="2588640"/>
            <a:ext cx="4107891" cy="460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5721" y="3153155"/>
            <a:ext cx="4478502" cy="35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8D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247</Words>
  <Application>Microsoft Office PowerPoint</Application>
  <PresentationFormat>Custom</PresentationFormat>
  <Paragraphs>50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Develop for the Cloud (20-25%)</vt:lpstr>
      <vt:lpstr>Agenda</vt:lpstr>
      <vt:lpstr>Series Agenda</vt:lpstr>
      <vt:lpstr>Series Agenda</vt:lpstr>
      <vt:lpstr>Jordan Radkov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Jordan Radkov</cp:lastModifiedBy>
  <cp:revision>3</cp:revision>
  <dcterms:created xsi:type="dcterms:W3CDTF">2019-04-08T13:10:07Z</dcterms:created>
  <dcterms:modified xsi:type="dcterms:W3CDTF">2019-04-08T13:11:12Z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2019-02-08T00:00:00Z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2019-04-08T00:00:00Z</vt:filetime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Owner">
    <vt:lpwstr>rajorda@microsoft.com</vt:lpwstr>
  </property>
  <property fmtid="{D5CDD505-2E9C-101B-9397-08002B2CF9AE}" pid="8" name="MSIP_Label_f42aa342-8706-4288-bd11-ebb85995028c_SetDate">
    <vt:lpwstr>2019-04-08T13:10:32.2395760Z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Application">
    <vt:lpwstr>Microsoft Azure Information Protection</vt:lpwstr>
  </property>
  <property fmtid="{D5CDD505-2E9C-101B-9397-08002B2CF9AE}" pid="11" name="MSIP_Label_f42aa342-8706-4288-bd11-ebb85995028c_ActionId">
    <vt:lpwstr>6858b525-230b-413e-87b3-cc0f086503ef</vt:lpwstr>
  </property>
  <property fmtid="{D5CDD505-2E9C-101B-9397-08002B2CF9AE}" pid="12" name="MSIP_Label_f42aa342-8706-4288-bd11-ebb85995028c_Extended_MSFT_Method">
    <vt:lpwstr>Automatic</vt:lpwstr>
  </property>
  <property fmtid="{D5CDD505-2E9C-101B-9397-08002B2CF9AE}" pid="13" name="Sensitivity">
    <vt:lpwstr>General</vt:lpwstr>
  </property>
</Properties>
</file>